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9" r:id="rId4"/>
    <p:sldId id="262" r:id="rId5"/>
    <p:sldId id="270" r:id="rId6"/>
    <p:sldId id="268" r:id="rId7"/>
    <p:sldId id="269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0751D1-5E7C-44E7-A4D4-79BA96E432C4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hu-HU"/>
        </a:p>
      </dgm:t>
    </dgm:pt>
    <dgm:pt modelId="{CA29A3F1-DFD3-4D05-9BF9-284643DBADE3}">
      <dgm:prSet phldrT="[Szöveg]"/>
      <dgm:spPr/>
      <dgm:t>
        <a:bodyPr/>
        <a:lstStyle/>
        <a:p>
          <a:r>
            <a:rPr lang="hu-HU" dirty="0" err="1" smtClean="0"/>
            <a:t>Compulsory</a:t>
          </a:r>
          <a:r>
            <a:rPr lang="hu-HU" dirty="0" smtClean="0"/>
            <a:t> </a:t>
          </a:r>
          <a:r>
            <a:rPr lang="hu-HU" dirty="0" err="1" smtClean="0"/>
            <a:t>semesters</a:t>
          </a:r>
          <a:endParaRPr lang="hu-HU" dirty="0"/>
        </a:p>
      </dgm:t>
    </dgm:pt>
    <dgm:pt modelId="{0C557C07-AAF3-4E8B-95BE-D0FF61CA9D09}" type="parTrans" cxnId="{CE10DB87-C1DF-4199-ACB4-5CCE382DE302}">
      <dgm:prSet/>
      <dgm:spPr/>
      <dgm:t>
        <a:bodyPr/>
        <a:lstStyle/>
        <a:p>
          <a:endParaRPr lang="hu-HU"/>
        </a:p>
      </dgm:t>
    </dgm:pt>
    <dgm:pt modelId="{17D3430D-2B11-4F20-9DE9-012D34B58E0F}" type="sibTrans" cxnId="{CE10DB87-C1DF-4199-ACB4-5CCE382DE302}">
      <dgm:prSet/>
      <dgm:spPr/>
      <dgm:t>
        <a:bodyPr/>
        <a:lstStyle/>
        <a:p>
          <a:endParaRPr lang="hu-HU"/>
        </a:p>
      </dgm:t>
    </dgm:pt>
    <dgm:pt modelId="{6DE04AE4-8B50-477E-BBD3-759B63756E71}">
      <dgm:prSet phldrT="[Szöveg]"/>
      <dgm:spPr/>
      <dgm:t>
        <a:bodyPr/>
        <a:lstStyle/>
        <a:p>
          <a:r>
            <a:rPr lang="hu-HU" dirty="0" smtClean="0"/>
            <a:t>BA: 4 </a:t>
          </a:r>
          <a:r>
            <a:rPr lang="hu-HU" dirty="0" err="1" smtClean="0"/>
            <a:t>semesters</a:t>
          </a:r>
          <a:endParaRPr lang="hu-HU" dirty="0" smtClean="0"/>
        </a:p>
        <a:p>
          <a:r>
            <a:rPr lang="hu-HU" dirty="0" smtClean="0"/>
            <a:t>MSC: 2 </a:t>
          </a:r>
          <a:r>
            <a:rPr lang="hu-HU" dirty="0" err="1" smtClean="0"/>
            <a:t>semesters</a:t>
          </a:r>
          <a:endParaRPr lang="hu-HU" dirty="0"/>
        </a:p>
      </dgm:t>
    </dgm:pt>
    <dgm:pt modelId="{891312EF-B668-4FF7-8E96-CBB578DB7EC4}" type="parTrans" cxnId="{BF3C0EB5-75FA-4F21-B3B9-FBBC36773F6E}">
      <dgm:prSet/>
      <dgm:spPr/>
      <dgm:t>
        <a:bodyPr/>
        <a:lstStyle/>
        <a:p>
          <a:endParaRPr lang="hu-HU"/>
        </a:p>
      </dgm:t>
    </dgm:pt>
    <dgm:pt modelId="{76675358-4F7A-425F-A411-C3A9D89C219B}" type="sibTrans" cxnId="{BF3C0EB5-75FA-4F21-B3B9-FBBC36773F6E}">
      <dgm:prSet/>
      <dgm:spPr/>
      <dgm:t>
        <a:bodyPr/>
        <a:lstStyle/>
        <a:p>
          <a:endParaRPr lang="hu-HU"/>
        </a:p>
      </dgm:t>
    </dgm:pt>
    <dgm:pt modelId="{96AB6FC1-9C3C-4082-8FEB-A76CC9A80859}">
      <dgm:prSet phldrT="[Szöveg]"/>
      <dgm:spPr/>
      <dgm:t>
        <a:bodyPr/>
        <a:lstStyle/>
        <a:p>
          <a:r>
            <a:rPr lang="hu-HU" dirty="0" err="1" smtClean="0"/>
            <a:t>Exempting</a:t>
          </a:r>
          <a:r>
            <a:rPr lang="hu-HU" dirty="0" smtClean="0"/>
            <a:t> </a:t>
          </a:r>
          <a:r>
            <a:rPr lang="hu-HU" dirty="0" err="1" smtClean="0"/>
            <a:t>from</a:t>
          </a:r>
          <a:r>
            <a:rPr lang="hu-HU" dirty="0" smtClean="0"/>
            <a:t> </a:t>
          </a:r>
          <a:r>
            <a:rPr lang="hu-HU" dirty="0" err="1" smtClean="0"/>
            <a:t>physical</a:t>
          </a:r>
          <a:r>
            <a:rPr lang="hu-HU" dirty="0" smtClean="0"/>
            <a:t> </a:t>
          </a:r>
          <a:r>
            <a:rPr lang="hu-HU" dirty="0" err="1" smtClean="0"/>
            <a:t>education</a:t>
          </a:r>
          <a:endParaRPr lang="hu-HU" dirty="0"/>
        </a:p>
      </dgm:t>
    </dgm:pt>
    <dgm:pt modelId="{CA9651C9-A0F2-4420-BAD5-B5F4DC72E3AA}" type="parTrans" cxnId="{6E8DEF86-77E5-404A-965F-9716464B0654}">
      <dgm:prSet/>
      <dgm:spPr/>
      <dgm:t>
        <a:bodyPr/>
        <a:lstStyle/>
        <a:p>
          <a:endParaRPr lang="hu-HU"/>
        </a:p>
      </dgm:t>
    </dgm:pt>
    <dgm:pt modelId="{0BAB669F-D2A5-4DBA-AEE3-A06AA41BC450}" type="sibTrans" cxnId="{6E8DEF86-77E5-404A-965F-9716464B0654}">
      <dgm:prSet/>
      <dgm:spPr/>
      <dgm:t>
        <a:bodyPr/>
        <a:lstStyle/>
        <a:p>
          <a:endParaRPr lang="hu-HU"/>
        </a:p>
      </dgm:t>
    </dgm:pt>
    <dgm:pt modelId="{4C39A514-1600-4943-A21F-12B7D72FB0E2}">
      <dgm:prSet phldrT="[Szöveg]"/>
      <dgm:spPr/>
      <dgm:t>
        <a:bodyPr/>
        <a:lstStyle/>
        <a:p>
          <a:r>
            <a:rPr lang="en-US" dirty="0" smtClean="0"/>
            <a:t>After consultation with the director of the department</a:t>
          </a:r>
          <a:endParaRPr lang="hu-HU" dirty="0"/>
        </a:p>
      </dgm:t>
    </dgm:pt>
    <dgm:pt modelId="{0908A93E-B19A-4E70-A8C7-DD26C94102DB}" type="parTrans" cxnId="{7736E46E-7ED7-4F0A-9761-34A710FCDD6B}">
      <dgm:prSet/>
      <dgm:spPr/>
      <dgm:t>
        <a:bodyPr/>
        <a:lstStyle/>
        <a:p>
          <a:endParaRPr lang="hu-HU"/>
        </a:p>
      </dgm:t>
    </dgm:pt>
    <dgm:pt modelId="{D1FD3445-4B81-47DB-B504-DA689AC6C754}" type="sibTrans" cxnId="{7736E46E-7ED7-4F0A-9761-34A710FCDD6B}">
      <dgm:prSet/>
      <dgm:spPr/>
      <dgm:t>
        <a:bodyPr/>
        <a:lstStyle/>
        <a:p>
          <a:endParaRPr lang="hu-HU"/>
        </a:p>
      </dgm:t>
    </dgm:pt>
    <dgm:pt modelId="{C04889B0-7C2E-4A95-A916-B5F9AC39C0A6}">
      <dgm:prSet phldrT="[Szöveg]"/>
      <dgm:spPr/>
      <dgm:t>
        <a:bodyPr/>
        <a:lstStyle/>
        <a:p>
          <a:r>
            <a:rPr lang="hu-HU" dirty="0" smtClean="0"/>
            <a:t>F</a:t>
          </a:r>
          <a:r>
            <a:rPr lang="en-US" dirty="0" err="1" smtClean="0"/>
            <a:t>ulfillment</a:t>
          </a:r>
          <a:r>
            <a:rPr lang="en-US" dirty="0" smtClean="0"/>
            <a:t> of several PEs during 1 semester</a:t>
          </a:r>
          <a:endParaRPr lang="hu-HU" dirty="0"/>
        </a:p>
      </dgm:t>
    </dgm:pt>
    <dgm:pt modelId="{A9AE3FA0-02C8-489F-A84E-B95EE48C74FC}" type="parTrans" cxnId="{CE5C497E-710E-4F17-8540-52371547DB60}">
      <dgm:prSet/>
      <dgm:spPr/>
      <dgm:t>
        <a:bodyPr/>
        <a:lstStyle/>
        <a:p>
          <a:endParaRPr lang="hu-HU"/>
        </a:p>
      </dgm:t>
    </dgm:pt>
    <dgm:pt modelId="{88087A91-D25A-4884-8C57-4C221334429E}" type="sibTrans" cxnId="{CE5C497E-710E-4F17-8540-52371547DB60}">
      <dgm:prSet/>
      <dgm:spPr/>
      <dgm:t>
        <a:bodyPr/>
        <a:lstStyle/>
        <a:p>
          <a:endParaRPr lang="hu-HU"/>
        </a:p>
      </dgm:t>
    </dgm:pt>
    <dgm:pt modelId="{D3FDA506-7322-450E-8221-FD3CFF00430A}">
      <dgm:prSet phldrT="[Szöveg]"/>
      <dgm:spPr/>
      <dgm:t>
        <a:bodyPr/>
        <a:lstStyle/>
        <a:p>
          <a:r>
            <a:rPr lang="hu-HU" dirty="0" err="1" smtClean="0"/>
            <a:t>Permitted</a:t>
          </a:r>
          <a:r>
            <a:rPr lang="hu-HU" dirty="0" smtClean="0"/>
            <a:t>, </a:t>
          </a:r>
          <a:r>
            <a:rPr lang="hu-HU" dirty="0" err="1" smtClean="0"/>
            <a:t>after</a:t>
          </a:r>
          <a:r>
            <a:rPr lang="hu-HU" dirty="0" smtClean="0"/>
            <a:t> </a:t>
          </a:r>
          <a:r>
            <a:rPr lang="hu-HU" dirty="0" err="1" smtClean="0"/>
            <a:t>reconcilation</a:t>
          </a:r>
          <a:endParaRPr lang="hu-HU" dirty="0"/>
        </a:p>
      </dgm:t>
    </dgm:pt>
    <dgm:pt modelId="{13D47E7F-463F-413F-BE27-54C227513E70}" type="parTrans" cxnId="{E73FE6F5-E05F-4D36-8AFB-0966B3E2D0F5}">
      <dgm:prSet/>
      <dgm:spPr/>
      <dgm:t>
        <a:bodyPr/>
        <a:lstStyle/>
        <a:p>
          <a:endParaRPr lang="hu-HU"/>
        </a:p>
      </dgm:t>
    </dgm:pt>
    <dgm:pt modelId="{409A21C8-42AD-49BF-BE98-ED868DEBF82E}" type="sibTrans" cxnId="{E73FE6F5-E05F-4D36-8AFB-0966B3E2D0F5}">
      <dgm:prSet/>
      <dgm:spPr/>
      <dgm:t>
        <a:bodyPr/>
        <a:lstStyle/>
        <a:p>
          <a:endParaRPr lang="hu-HU"/>
        </a:p>
      </dgm:t>
    </dgm:pt>
    <dgm:pt modelId="{895FB7DA-07B2-4F4F-A0D7-F17598B53698}" type="pres">
      <dgm:prSet presAssocID="{150751D1-5E7C-44E7-A4D4-79BA96E432C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7C164D0B-6E54-4CF2-9442-C8D2F1598657}" type="pres">
      <dgm:prSet presAssocID="{CA29A3F1-DFD3-4D05-9BF9-284643DBADE3}" presName="parentLin" presStyleCnt="0"/>
      <dgm:spPr/>
    </dgm:pt>
    <dgm:pt modelId="{A0C11B6E-6361-4F04-A2B9-FDACEB3E1529}" type="pres">
      <dgm:prSet presAssocID="{CA29A3F1-DFD3-4D05-9BF9-284643DBADE3}" presName="parentLeftMargin" presStyleLbl="node1" presStyleIdx="0" presStyleCnt="3"/>
      <dgm:spPr/>
      <dgm:t>
        <a:bodyPr/>
        <a:lstStyle/>
        <a:p>
          <a:endParaRPr lang="hu-HU"/>
        </a:p>
      </dgm:t>
    </dgm:pt>
    <dgm:pt modelId="{A272B2F0-08A5-452A-8E8F-900CA94D5D15}" type="pres">
      <dgm:prSet presAssocID="{CA29A3F1-DFD3-4D05-9BF9-284643DBADE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A4EABB1-7ED1-4CB2-9711-2ADA86107C90}" type="pres">
      <dgm:prSet presAssocID="{CA29A3F1-DFD3-4D05-9BF9-284643DBADE3}" presName="negativeSpace" presStyleCnt="0"/>
      <dgm:spPr/>
    </dgm:pt>
    <dgm:pt modelId="{825381E9-C667-4509-B93D-D20EDDD4E0A4}" type="pres">
      <dgm:prSet presAssocID="{CA29A3F1-DFD3-4D05-9BF9-284643DBADE3}" presName="childText" presStyleLbl="conFgAcc1" presStyleIdx="0" presStyleCnt="3" custLinFactNeighborY="3229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7A3E8C8-1482-4489-986E-8F951DA4D8A8}" type="pres">
      <dgm:prSet presAssocID="{17D3430D-2B11-4F20-9DE9-012D34B58E0F}" presName="spaceBetweenRectangles" presStyleCnt="0"/>
      <dgm:spPr/>
    </dgm:pt>
    <dgm:pt modelId="{E88FE999-E996-4D08-AA78-AE64CE73481A}" type="pres">
      <dgm:prSet presAssocID="{96AB6FC1-9C3C-4082-8FEB-A76CC9A80859}" presName="parentLin" presStyleCnt="0"/>
      <dgm:spPr/>
    </dgm:pt>
    <dgm:pt modelId="{B64B9154-570B-4818-B65E-97AEE41540B2}" type="pres">
      <dgm:prSet presAssocID="{96AB6FC1-9C3C-4082-8FEB-A76CC9A80859}" presName="parentLeftMargin" presStyleLbl="node1" presStyleIdx="0" presStyleCnt="3"/>
      <dgm:spPr/>
      <dgm:t>
        <a:bodyPr/>
        <a:lstStyle/>
        <a:p>
          <a:endParaRPr lang="hu-HU"/>
        </a:p>
      </dgm:t>
    </dgm:pt>
    <dgm:pt modelId="{653791C1-E900-42C7-97D2-E817498AE094}" type="pres">
      <dgm:prSet presAssocID="{96AB6FC1-9C3C-4082-8FEB-A76CC9A8085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5CD151A-39F8-4ECF-9429-9BC99FE4CA3E}" type="pres">
      <dgm:prSet presAssocID="{96AB6FC1-9C3C-4082-8FEB-A76CC9A80859}" presName="negativeSpace" presStyleCnt="0"/>
      <dgm:spPr/>
    </dgm:pt>
    <dgm:pt modelId="{72303242-9B47-4D6C-87DC-C14B0FA38AEE}" type="pres">
      <dgm:prSet presAssocID="{96AB6FC1-9C3C-4082-8FEB-A76CC9A80859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F9DC6D7-24C1-4498-8DF7-B749E199868C}" type="pres">
      <dgm:prSet presAssocID="{0BAB669F-D2A5-4DBA-AEE3-A06AA41BC450}" presName="spaceBetweenRectangles" presStyleCnt="0"/>
      <dgm:spPr/>
    </dgm:pt>
    <dgm:pt modelId="{58F125E7-86A4-4BB8-8E61-A3C2B332B779}" type="pres">
      <dgm:prSet presAssocID="{C04889B0-7C2E-4A95-A916-B5F9AC39C0A6}" presName="parentLin" presStyleCnt="0"/>
      <dgm:spPr/>
    </dgm:pt>
    <dgm:pt modelId="{F3ED1F28-61FB-45B7-A3D7-573CB7FFB822}" type="pres">
      <dgm:prSet presAssocID="{C04889B0-7C2E-4A95-A916-B5F9AC39C0A6}" presName="parentLeftMargin" presStyleLbl="node1" presStyleIdx="1" presStyleCnt="3"/>
      <dgm:spPr/>
      <dgm:t>
        <a:bodyPr/>
        <a:lstStyle/>
        <a:p>
          <a:endParaRPr lang="hu-HU"/>
        </a:p>
      </dgm:t>
    </dgm:pt>
    <dgm:pt modelId="{256E92A9-1957-4372-83D4-D85394AB505F}" type="pres">
      <dgm:prSet presAssocID="{C04889B0-7C2E-4A95-A916-B5F9AC39C0A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F623BF7-AC91-43D1-A30D-2A0B1BB376AB}" type="pres">
      <dgm:prSet presAssocID="{C04889B0-7C2E-4A95-A916-B5F9AC39C0A6}" presName="negativeSpace" presStyleCnt="0"/>
      <dgm:spPr/>
    </dgm:pt>
    <dgm:pt modelId="{AE01433F-8552-457C-835B-E5E55C83D13C}" type="pres">
      <dgm:prSet presAssocID="{C04889B0-7C2E-4A95-A916-B5F9AC39C0A6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913185F4-3473-486A-B719-6BF7EDCBEBE3}" type="presOf" srcId="{96AB6FC1-9C3C-4082-8FEB-A76CC9A80859}" destId="{653791C1-E900-42C7-97D2-E817498AE094}" srcOrd="1" destOrd="0" presId="urn:microsoft.com/office/officeart/2005/8/layout/list1"/>
    <dgm:cxn modelId="{CE10DB87-C1DF-4199-ACB4-5CCE382DE302}" srcId="{150751D1-5E7C-44E7-A4D4-79BA96E432C4}" destId="{CA29A3F1-DFD3-4D05-9BF9-284643DBADE3}" srcOrd="0" destOrd="0" parTransId="{0C557C07-AAF3-4E8B-95BE-D0FF61CA9D09}" sibTransId="{17D3430D-2B11-4F20-9DE9-012D34B58E0F}"/>
    <dgm:cxn modelId="{FEA3FA27-9743-4802-BA22-11117B69627B}" type="presOf" srcId="{C04889B0-7C2E-4A95-A916-B5F9AC39C0A6}" destId="{256E92A9-1957-4372-83D4-D85394AB505F}" srcOrd="1" destOrd="0" presId="urn:microsoft.com/office/officeart/2005/8/layout/list1"/>
    <dgm:cxn modelId="{23D2D0D7-2BFC-4EF2-801A-3A61AD299203}" type="presOf" srcId="{CA29A3F1-DFD3-4D05-9BF9-284643DBADE3}" destId="{A272B2F0-08A5-452A-8E8F-900CA94D5D15}" srcOrd="1" destOrd="0" presId="urn:microsoft.com/office/officeart/2005/8/layout/list1"/>
    <dgm:cxn modelId="{56EBCC58-2B3C-4D43-8B73-E429633D5D3D}" type="presOf" srcId="{6DE04AE4-8B50-477E-BBD3-759B63756E71}" destId="{825381E9-C667-4509-B93D-D20EDDD4E0A4}" srcOrd="0" destOrd="0" presId="urn:microsoft.com/office/officeart/2005/8/layout/list1"/>
    <dgm:cxn modelId="{283A6389-139F-487F-A1FF-494EAB60E0EA}" type="presOf" srcId="{150751D1-5E7C-44E7-A4D4-79BA96E432C4}" destId="{895FB7DA-07B2-4F4F-A0D7-F17598B53698}" srcOrd="0" destOrd="0" presId="urn:microsoft.com/office/officeart/2005/8/layout/list1"/>
    <dgm:cxn modelId="{E97A714F-89BC-4B73-927F-1BF378384C52}" type="presOf" srcId="{C04889B0-7C2E-4A95-A916-B5F9AC39C0A6}" destId="{F3ED1F28-61FB-45B7-A3D7-573CB7FFB822}" srcOrd="0" destOrd="0" presId="urn:microsoft.com/office/officeart/2005/8/layout/list1"/>
    <dgm:cxn modelId="{BF3C0EB5-75FA-4F21-B3B9-FBBC36773F6E}" srcId="{CA29A3F1-DFD3-4D05-9BF9-284643DBADE3}" destId="{6DE04AE4-8B50-477E-BBD3-759B63756E71}" srcOrd="0" destOrd="0" parTransId="{891312EF-B668-4FF7-8E96-CBB578DB7EC4}" sibTransId="{76675358-4F7A-425F-A411-C3A9D89C219B}"/>
    <dgm:cxn modelId="{A33B5C21-63E6-4A13-890E-2E11EAA3371D}" type="presOf" srcId="{96AB6FC1-9C3C-4082-8FEB-A76CC9A80859}" destId="{B64B9154-570B-4818-B65E-97AEE41540B2}" srcOrd="0" destOrd="0" presId="urn:microsoft.com/office/officeart/2005/8/layout/list1"/>
    <dgm:cxn modelId="{6E8DEF86-77E5-404A-965F-9716464B0654}" srcId="{150751D1-5E7C-44E7-A4D4-79BA96E432C4}" destId="{96AB6FC1-9C3C-4082-8FEB-A76CC9A80859}" srcOrd="1" destOrd="0" parTransId="{CA9651C9-A0F2-4420-BAD5-B5F4DC72E3AA}" sibTransId="{0BAB669F-D2A5-4DBA-AEE3-A06AA41BC450}"/>
    <dgm:cxn modelId="{01922D3B-620A-42A7-B9FC-5BE11133EDB4}" type="presOf" srcId="{D3FDA506-7322-450E-8221-FD3CFF00430A}" destId="{AE01433F-8552-457C-835B-E5E55C83D13C}" srcOrd="0" destOrd="0" presId="urn:microsoft.com/office/officeart/2005/8/layout/list1"/>
    <dgm:cxn modelId="{4B5A1BEF-1484-4084-ABB7-553AA60B3E36}" type="presOf" srcId="{CA29A3F1-DFD3-4D05-9BF9-284643DBADE3}" destId="{A0C11B6E-6361-4F04-A2B9-FDACEB3E1529}" srcOrd="0" destOrd="0" presId="urn:microsoft.com/office/officeart/2005/8/layout/list1"/>
    <dgm:cxn modelId="{CE5C497E-710E-4F17-8540-52371547DB60}" srcId="{150751D1-5E7C-44E7-A4D4-79BA96E432C4}" destId="{C04889B0-7C2E-4A95-A916-B5F9AC39C0A6}" srcOrd="2" destOrd="0" parTransId="{A9AE3FA0-02C8-489F-A84E-B95EE48C74FC}" sibTransId="{88087A91-D25A-4884-8C57-4C221334429E}"/>
    <dgm:cxn modelId="{7736E46E-7ED7-4F0A-9761-34A710FCDD6B}" srcId="{96AB6FC1-9C3C-4082-8FEB-A76CC9A80859}" destId="{4C39A514-1600-4943-A21F-12B7D72FB0E2}" srcOrd="0" destOrd="0" parTransId="{0908A93E-B19A-4E70-A8C7-DD26C94102DB}" sibTransId="{D1FD3445-4B81-47DB-B504-DA689AC6C754}"/>
    <dgm:cxn modelId="{CBA073DB-423B-4328-B9AF-570C958A3839}" type="presOf" srcId="{4C39A514-1600-4943-A21F-12B7D72FB0E2}" destId="{72303242-9B47-4D6C-87DC-C14B0FA38AEE}" srcOrd="0" destOrd="0" presId="urn:microsoft.com/office/officeart/2005/8/layout/list1"/>
    <dgm:cxn modelId="{E73FE6F5-E05F-4D36-8AFB-0966B3E2D0F5}" srcId="{C04889B0-7C2E-4A95-A916-B5F9AC39C0A6}" destId="{D3FDA506-7322-450E-8221-FD3CFF00430A}" srcOrd="0" destOrd="0" parTransId="{13D47E7F-463F-413F-BE27-54C227513E70}" sibTransId="{409A21C8-42AD-49BF-BE98-ED868DEBF82E}"/>
    <dgm:cxn modelId="{A4F455AB-9506-47DB-98F0-85E91A84910E}" type="presParOf" srcId="{895FB7DA-07B2-4F4F-A0D7-F17598B53698}" destId="{7C164D0B-6E54-4CF2-9442-C8D2F1598657}" srcOrd="0" destOrd="0" presId="urn:microsoft.com/office/officeart/2005/8/layout/list1"/>
    <dgm:cxn modelId="{6A6CE926-49A4-4E15-88AF-7F4D41603588}" type="presParOf" srcId="{7C164D0B-6E54-4CF2-9442-C8D2F1598657}" destId="{A0C11B6E-6361-4F04-A2B9-FDACEB3E1529}" srcOrd="0" destOrd="0" presId="urn:microsoft.com/office/officeart/2005/8/layout/list1"/>
    <dgm:cxn modelId="{2E6C6D12-CD12-4D3E-A17E-885624EA850D}" type="presParOf" srcId="{7C164D0B-6E54-4CF2-9442-C8D2F1598657}" destId="{A272B2F0-08A5-452A-8E8F-900CA94D5D15}" srcOrd="1" destOrd="0" presId="urn:microsoft.com/office/officeart/2005/8/layout/list1"/>
    <dgm:cxn modelId="{E48F274E-C64D-4D92-87DE-C9B565AA987D}" type="presParOf" srcId="{895FB7DA-07B2-4F4F-A0D7-F17598B53698}" destId="{FA4EABB1-7ED1-4CB2-9711-2ADA86107C90}" srcOrd="1" destOrd="0" presId="urn:microsoft.com/office/officeart/2005/8/layout/list1"/>
    <dgm:cxn modelId="{33BA16BF-6A13-460E-97D1-CDFCE7B2CD03}" type="presParOf" srcId="{895FB7DA-07B2-4F4F-A0D7-F17598B53698}" destId="{825381E9-C667-4509-B93D-D20EDDD4E0A4}" srcOrd="2" destOrd="0" presId="urn:microsoft.com/office/officeart/2005/8/layout/list1"/>
    <dgm:cxn modelId="{01720D47-AE33-4DA3-A80B-2EEF54D6DA89}" type="presParOf" srcId="{895FB7DA-07B2-4F4F-A0D7-F17598B53698}" destId="{37A3E8C8-1482-4489-986E-8F951DA4D8A8}" srcOrd="3" destOrd="0" presId="urn:microsoft.com/office/officeart/2005/8/layout/list1"/>
    <dgm:cxn modelId="{C72EE63E-8511-4B8A-A0ED-760A2E84ECE4}" type="presParOf" srcId="{895FB7DA-07B2-4F4F-A0D7-F17598B53698}" destId="{E88FE999-E996-4D08-AA78-AE64CE73481A}" srcOrd="4" destOrd="0" presId="urn:microsoft.com/office/officeart/2005/8/layout/list1"/>
    <dgm:cxn modelId="{DB31985B-8FD3-424C-AB74-D0ECB2D60726}" type="presParOf" srcId="{E88FE999-E996-4D08-AA78-AE64CE73481A}" destId="{B64B9154-570B-4818-B65E-97AEE41540B2}" srcOrd="0" destOrd="0" presId="urn:microsoft.com/office/officeart/2005/8/layout/list1"/>
    <dgm:cxn modelId="{97B35BA4-8A82-47A0-B5A5-36A5A9786560}" type="presParOf" srcId="{E88FE999-E996-4D08-AA78-AE64CE73481A}" destId="{653791C1-E900-42C7-97D2-E817498AE094}" srcOrd="1" destOrd="0" presId="urn:microsoft.com/office/officeart/2005/8/layout/list1"/>
    <dgm:cxn modelId="{815022B4-3BCD-455D-A747-A4828D0869FF}" type="presParOf" srcId="{895FB7DA-07B2-4F4F-A0D7-F17598B53698}" destId="{D5CD151A-39F8-4ECF-9429-9BC99FE4CA3E}" srcOrd="5" destOrd="0" presId="urn:microsoft.com/office/officeart/2005/8/layout/list1"/>
    <dgm:cxn modelId="{C89B7550-A4B4-433F-92FA-15AA531A58DF}" type="presParOf" srcId="{895FB7DA-07B2-4F4F-A0D7-F17598B53698}" destId="{72303242-9B47-4D6C-87DC-C14B0FA38AEE}" srcOrd="6" destOrd="0" presId="urn:microsoft.com/office/officeart/2005/8/layout/list1"/>
    <dgm:cxn modelId="{2C815FC5-B6B9-4E2C-B69E-A3DCB72E8908}" type="presParOf" srcId="{895FB7DA-07B2-4F4F-A0D7-F17598B53698}" destId="{0F9DC6D7-24C1-4498-8DF7-B749E199868C}" srcOrd="7" destOrd="0" presId="urn:microsoft.com/office/officeart/2005/8/layout/list1"/>
    <dgm:cxn modelId="{C076A684-D138-4C0D-9A15-E5E00DB546CA}" type="presParOf" srcId="{895FB7DA-07B2-4F4F-A0D7-F17598B53698}" destId="{58F125E7-86A4-4BB8-8E61-A3C2B332B779}" srcOrd="8" destOrd="0" presId="urn:microsoft.com/office/officeart/2005/8/layout/list1"/>
    <dgm:cxn modelId="{7181FC1A-3945-4DBA-BCD5-591653E0C3D7}" type="presParOf" srcId="{58F125E7-86A4-4BB8-8E61-A3C2B332B779}" destId="{F3ED1F28-61FB-45B7-A3D7-573CB7FFB822}" srcOrd="0" destOrd="0" presId="urn:microsoft.com/office/officeart/2005/8/layout/list1"/>
    <dgm:cxn modelId="{B461BF1D-BDD1-4D52-BB9E-219F968DAA2F}" type="presParOf" srcId="{58F125E7-86A4-4BB8-8E61-A3C2B332B779}" destId="{256E92A9-1957-4372-83D4-D85394AB505F}" srcOrd="1" destOrd="0" presId="urn:microsoft.com/office/officeart/2005/8/layout/list1"/>
    <dgm:cxn modelId="{A922732E-8D9C-4DBE-AFB7-B3AE3BB885BC}" type="presParOf" srcId="{895FB7DA-07B2-4F4F-A0D7-F17598B53698}" destId="{EF623BF7-AC91-43D1-A30D-2A0B1BB376AB}" srcOrd="9" destOrd="0" presId="urn:microsoft.com/office/officeart/2005/8/layout/list1"/>
    <dgm:cxn modelId="{C967E700-6F45-405F-AC13-AB01051EEB6E}" type="presParOf" srcId="{895FB7DA-07B2-4F4F-A0D7-F17598B53698}" destId="{AE01433F-8552-457C-835B-E5E55C83D13C}" srcOrd="10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5381E9-C667-4509-B93D-D20EDDD4E0A4}">
      <dsp:nvSpPr>
        <dsp:cNvPr id="0" name=""/>
        <dsp:cNvSpPr/>
      </dsp:nvSpPr>
      <dsp:spPr>
        <a:xfrm>
          <a:off x="0" y="962210"/>
          <a:ext cx="7089626" cy="1105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50234" tIns="374904" rIns="55023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/>
            <a:t>BA: 4 </a:t>
          </a:r>
          <a:r>
            <a:rPr lang="hu-HU" sz="1800" kern="1200" dirty="0" err="1" smtClean="0"/>
            <a:t>semesters</a:t>
          </a:r>
          <a:endParaRPr lang="hu-HU" sz="1800" kern="1200" dirty="0" smtClean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/>
            <a:t>MSC: 2 </a:t>
          </a:r>
          <a:r>
            <a:rPr lang="hu-HU" sz="1800" kern="1200" dirty="0" err="1" smtClean="0"/>
            <a:t>semesters</a:t>
          </a:r>
          <a:endParaRPr lang="hu-HU" sz="1800" kern="1200" dirty="0"/>
        </a:p>
      </dsp:txBody>
      <dsp:txXfrm>
        <a:off x="0" y="962210"/>
        <a:ext cx="7089626" cy="1105650"/>
      </dsp:txXfrm>
    </dsp:sp>
    <dsp:sp modelId="{A272B2F0-08A5-452A-8E8F-900CA94D5D15}">
      <dsp:nvSpPr>
        <dsp:cNvPr id="0" name=""/>
        <dsp:cNvSpPr/>
      </dsp:nvSpPr>
      <dsp:spPr>
        <a:xfrm>
          <a:off x="354481" y="665139"/>
          <a:ext cx="4962738" cy="5313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7580" tIns="0" rIns="18758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err="1" smtClean="0"/>
            <a:t>Compulsory</a:t>
          </a:r>
          <a:r>
            <a:rPr lang="hu-HU" sz="1800" kern="1200" dirty="0" smtClean="0"/>
            <a:t> </a:t>
          </a:r>
          <a:r>
            <a:rPr lang="hu-HU" sz="1800" kern="1200" dirty="0" err="1" smtClean="0"/>
            <a:t>semesters</a:t>
          </a:r>
          <a:endParaRPr lang="hu-HU" sz="1800" kern="1200" dirty="0"/>
        </a:p>
      </dsp:txBody>
      <dsp:txXfrm>
        <a:off x="380420" y="691078"/>
        <a:ext cx="4910860" cy="479482"/>
      </dsp:txXfrm>
    </dsp:sp>
    <dsp:sp modelId="{72303242-9B47-4D6C-87DC-C14B0FA38AEE}">
      <dsp:nvSpPr>
        <dsp:cNvPr id="0" name=""/>
        <dsp:cNvSpPr/>
      </dsp:nvSpPr>
      <dsp:spPr>
        <a:xfrm>
          <a:off x="0" y="2399349"/>
          <a:ext cx="7089626" cy="779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hueOff val="9557340"/>
              <a:satOff val="-20419"/>
              <a:lumOff val="-8529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50234" tIns="374904" rIns="55023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After consultation with the director of the department</a:t>
          </a:r>
          <a:endParaRPr lang="hu-HU" sz="1800" kern="1200" dirty="0"/>
        </a:p>
      </dsp:txBody>
      <dsp:txXfrm>
        <a:off x="0" y="2399349"/>
        <a:ext cx="7089626" cy="779625"/>
      </dsp:txXfrm>
    </dsp:sp>
    <dsp:sp modelId="{653791C1-E900-42C7-97D2-E817498AE094}">
      <dsp:nvSpPr>
        <dsp:cNvPr id="0" name=""/>
        <dsp:cNvSpPr/>
      </dsp:nvSpPr>
      <dsp:spPr>
        <a:xfrm>
          <a:off x="354481" y="2133669"/>
          <a:ext cx="4962738" cy="531360"/>
        </a:xfrm>
        <a:prstGeom prst="roundRect">
          <a:avLst/>
        </a:prstGeom>
        <a:gradFill rotWithShape="0">
          <a:gsLst>
            <a:gs pos="0">
              <a:schemeClr val="accent5">
                <a:hueOff val="9557340"/>
                <a:satOff val="-20419"/>
                <a:lumOff val="-8529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9557340"/>
                <a:satOff val="-20419"/>
                <a:lumOff val="-8529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9557340"/>
                <a:satOff val="-20419"/>
                <a:lumOff val="-8529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7580" tIns="0" rIns="18758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err="1" smtClean="0"/>
            <a:t>Exempting</a:t>
          </a:r>
          <a:r>
            <a:rPr lang="hu-HU" sz="1800" kern="1200" dirty="0" smtClean="0"/>
            <a:t> </a:t>
          </a:r>
          <a:r>
            <a:rPr lang="hu-HU" sz="1800" kern="1200" dirty="0" err="1" smtClean="0"/>
            <a:t>from</a:t>
          </a:r>
          <a:r>
            <a:rPr lang="hu-HU" sz="1800" kern="1200" dirty="0" smtClean="0"/>
            <a:t> </a:t>
          </a:r>
          <a:r>
            <a:rPr lang="hu-HU" sz="1800" kern="1200" dirty="0" err="1" smtClean="0"/>
            <a:t>physical</a:t>
          </a:r>
          <a:r>
            <a:rPr lang="hu-HU" sz="1800" kern="1200" dirty="0" smtClean="0"/>
            <a:t> </a:t>
          </a:r>
          <a:r>
            <a:rPr lang="hu-HU" sz="1800" kern="1200" dirty="0" err="1" smtClean="0"/>
            <a:t>education</a:t>
          </a:r>
          <a:endParaRPr lang="hu-HU" sz="1800" kern="1200" dirty="0"/>
        </a:p>
      </dsp:txBody>
      <dsp:txXfrm>
        <a:off x="380420" y="2159608"/>
        <a:ext cx="4910860" cy="479482"/>
      </dsp:txXfrm>
    </dsp:sp>
    <dsp:sp modelId="{AE01433F-8552-457C-835B-E5E55C83D13C}">
      <dsp:nvSpPr>
        <dsp:cNvPr id="0" name=""/>
        <dsp:cNvSpPr/>
      </dsp:nvSpPr>
      <dsp:spPr>
        <a:xfrm>
          <a:off x="0" y="3541854"/>
          <a:ext cx="7089626" cy="779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5">
              <a:hueOff val="19114680"/>
              <a:satOff val="-40837"/>
              <a:lumOff val="-17059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50234" tIns="374904" rIns="55023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err="1" smtClean="0"/>
            <a:t>Permitted</a:t>
          </a:r>
          <a:r>
            <a:rPr lang="hu-HU" sz="1800" kern="1200" dirty="0" smtClean="0"/>
            <a:t>, </a:t>
          </a:r>
          <a:r>
            <a:rPr lang="hu-HU" sz="1800" kern="1200" dirty="0" err="1" smtClean="0"/>
            <a:t>after</a:t>
          </a:r>
          <a:r>
            <a:rPr lang="hu-HU" sz="1800" kern="1200" dirty="0" smtClean="0"/>
            <a:t> </a:t>
          </a:r>
          <a:r>
            <a:rPr lang="hu-HU" sz="1800" kern="1200" dirty="0" err="1" smtClean="0"/>
            <a:t>reconcilation</a:t>
          </a:r>
          <a:endParaRPr lang="hu-HU" sz="1800" kern="1200" dirty="0"/>
        </a:p>
      </dsp:txBody>
      <dsp:txXfrm>
        <a:off x="0" y="3541854"/>
        <a:ext cx="7089626" cy="779625"/>
      </dsp:txXfrm>
    </dsp:sp>
    <dsp:sp modelId="{256E92A9-1957-4372-83D4-D85394AB505F}">
      <dsp:nvSpPr>
        <dsp:cNvPr id="0" name=""/>
        <dsp:cNvSpPr/>
      </dsp:nvSpPr>
      <dsp:spPr>
        <a:xfrm>
          <a:off x="354481" y="3276174"/>
          <a:ext cx="4962738" cy="531360"/>
        </a:xfrm>
        <a:prstGeom prst="roundRect">
          <a:avLst/>
        </a:prstGeom>
        <a:gradFill rotWithShape="0">
          <a:gsLst>
            <a:gs pos="0">
              <a:schemeClr val="accent5">
                <a:hueOff val="19114680"/>
                <a:satOff val="-40837"/>
                <a:lumOff val="-17059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19114680"/>
                <a:satOff val="-40837"/>
                <a:lumOff val="-17059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19114680"/>
                <a:satOff val="-40837"/>
                <a:lumOff val="-17059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7580" tIns="0" rIns="18758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F</a:t>
          </a:r>
          <a:r>
            <a:rPr lang="en-US" sz="1800" kern="1200" dirty="0" err="1" smtClean="0"/>
            <a:t>ulfillment</a:t>
          </a:r>
          <a:r>
            <a:rPr lang="en-US" sz="1800" kern="1200" dirty="0" smtClean="0"/>
            <a:t> of several PEs during 1 semester</a:t>
          </a:r>
          <a:endParaRPr lang="hu-HU" sz="1800" kern="1200" dirty="0"/>
        </a:p>
      </dsp:txBody>
      <dsp:txXfrm>
        <a:off x="380420" y="3302113"/>
        <a:ext cx="4910860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B2C78-9001-44B3-A361-86000BEC3E28}" type="datetimeFigureOut">
              <a:rPr lang="hu-HU" smtClean="0"/>
              <a:pPr/>
              <a:t>2020.01.09.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0F084-4C35-4ACB-B803-D4B356655E54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hu-HU" smtClean="0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4CF53F1-7A9A-4DD7-BA92-8E435076A475}" type="datetimeFigureOut">
              <a:rPr lang="hu-HU" smtClean="0"/>
              <a:pPr/>
              <a:t>2020.01.09.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F4AF5AE-9D38-4DF8-A76E-7203A2AA65D6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79250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53F1-7A9A-4DD7-BA92-8E435076A475}" type="datetimeFigureOut">
              <a:rPr lang="hu-HU" smtClean="0"/>
              <a:pPr/>
              <a:t>2020.01.09.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F5AE-9D38-4DF8-A76E-7203A2AA65D6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3781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53F1-7A9A-4DD7-BA92-8E435076A475}" type="datetimeFigureOut">
              <a:rPr lang="hu-HU" smtClean="0"/>
              <a:pPr/>
              <a:t>2020.01.09.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F5AE-9D38-4DF8-A76E-7203A2AA65D6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9189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53F1-7A9A-4DD7-BA92-8E435076A475}" type="datetimeFigureOut">
              <a:rPr lang="hu-HU" smtClean="0"/>
              <a:pPr/>
              <a:t>2020.01.09.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F5AE-9D38-4DF8-A76E-7203A2AA65D6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209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4CF53F1-7A9A-4DD7-BA92-8E435076A475}" type="datetimeFigureOut">
              <a:rPr lang="hu-HU" smtClean="0"/>
              <a:pPr/>
              <a:t>2020.01.09.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F4AF5AE-9D38-4DF8-A76E-7203A2AA65D6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9822014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53F1-7A9A-4DD7-BA92-8E435076A475}" type="datetimeFigureOut">
              <a:rPr lang="hu-HU" smtClean="0"/>
              <a:pPr/>
              <a:t>2020.01.09.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F5AE-9D38-4DF8-A76E-7203A2AA65D6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8962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53F1-7A9A-4DD7-BA92-8E435076A475}" type="datetimeFigureOut">
              <a:rPr lang="hu-HU" smtClean="0"/>
              <a:pPr/>
              <a:t>2020.01.09.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F5AE-9D38-4DF8-A76E-7203A2AA65D6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959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53F1-7A9A-4DD7-BA92-8E435076A475}" type="datetimeFigureOut">
              <a:rPr lang="hu-HU" smtClean="0"/>
              <a:pPr/>
              <a:t>2020.01.09.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F5AE-9D38-4DF8-A76E-7203A2AA65D6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812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53F1-7A9A-4DD7-BA92-8E435076A475}" type="datetimeFigureOut">
              <a:rPr lang="hu-HU" smtClean="0"/>
              <a:pPr/>
              <a:t>2020.01.09.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AF5AE-9D38-4DF8-A76E-7203A2AA65D6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805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44CF53F1-7A9A-4DD7-BA92-8E435076A475}" type="datetimeFigureOut">
              <a:rPr lang="hu-HU" smtClean="0"/>
              <a:pPr/>
              <a:t>2020.01.09.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AF4AF5AE-9D38-4DF8-A76E-7203A2AA65D6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3803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44CF53F1-7A9A-4DD7-BA92-8E435076A475}" type="datetimeFigureOut">
              <a:rPr lang="hu-HU" smtClean="0"/>
              <a:pPr/>
              <a:t>2020.01.09.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AF4AF5AE-9D38-4DF8-A76E-7203A2AA65D6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6561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4CF53F1-7A9A-4DD7-BA92-8E435076A475}" type="datetimeFigureOut">
              <a:rPr lang="hu-HU" smtClean="0"/>
              <a:pPr/>
              <a:t>2020.01.09.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F4AF5AE-9D38-4DF8-A76E-7203A2AA65D6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27878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lairas.sport.uni-pannon.hu/index.ph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49143" y="2420888"/>
            <a:ext cx="8858312" cy="1671648"/>
          </a:xfrm>
        </p:spPr>
        <p:txBody>
          <a:bodyPr>
            <a:noAutofit/>
          </a:bodyPr>
          <a:lstStyle/>
          <a:p>
            <a:r>
              <a:rPr lang="hu-HU" sz="6000" dirty="0" err="1" smtClean="0"/>
              <a:t>Fulfillment</a:t>
            </a:r>
            <a:r>
              <a:rPr lang="hu-HU" sz="6000" dirty="0" smtClean="0"/>
              <a:t> of </a:t>
            </a:r>
            <a:r>
              <a:rPr lang="hu-HU" sz="6000" dirty="0" err="1" smtClean="0"/>
              <a:t>physical</a:t>
            </a:r>
            <a:r>
              <a:rPr lang="hu-HU" sz="6000" dirty="0" smtClean="0"/>
              <a:t> </a:t>
            </a:r>
            <a:r>
              <a:rPr lang="hu-HU" sz="6000" dirty="0" err="1" smtClean="0"/>
              <a:t>education</a:t>
            </a:r>
            <a:r>
              <a:rPr lang="hu-HU" sz="6000" dirty="0" smtClean="0"/>
              <a:t/>
            </a:r>
            <a:br>
              <a:rPr lang="hu-HU" sz="6000" dirty="0" smtClean="0"/>
            </a:br>
            <a:r>
              <a:rPr lang="hu-HU" sz="6000" dirty="0" err="1" smtClean="0"/>
              <a:t>courses</a:t>
            </a:r>
            <a:endParaRPr lang="hu-HU" sz="60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sz="1600" dirty="0" err="1"/>
              <a:t>Usage</a:t>
            </a:r>
            <a:r>
              <a:rPr lang="hu-HU" sz="1600" dirty="0"/>
              <a:t> of PETE </a:t>
            </a:r>
            <a:r>
              <a:rPr lang="hu-HU" sz="1600" dirty="0" err="1"/>
              <a:t>system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6" name="Alcím 2"/>
          <p:cNvSpPr txBox="1">
            <a:spLocks/>
          </p:cNvSpPr>
          <p:nvPr/>
        </p:nvSpPr>
        <p:spPr>
          <a:xfrm>
            <a:off x="1661284" y="30378"/>
            <a:ext cx="6034030" cy="7422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6858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500" b="1" i="0" kern="1200" cap="all" spc="3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3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>
                <a:solidFill>
                  <a:schemeClr val="bg1"/>
                </a:solidFill>
              </a:rPr>
              <a:t>University of Pannonia</a:t>
            </a:r>
          </a:p>
          <a:p>
            <a:r>
              <a:rPr lang="en-US" dirty="0">
                <a:solidFill>
                  <a:schemeClr val="bg1"/>
                </a:solidFill>
              </a:rPr>
              <a:t>Institute of Physical Education and Sports</a:t>
            </a:r>
            <a:endParaRPr lang="hu-H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l="17226" t="7656" r="19612" b="62996"/>
          <a:stretch/>
        </p:blipFill>
        <p:spPr bwMode="auto">
          <a:xfrm>
            <a:off x="1035628" y="1865319"/>
            <a:ext cx="4752528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Ellipszis 5"/>
          <p:cNvSpPr/>
          <p:nvPr/>
        </p:nvSpPr>
        <p:spPr>
          <a:xfrm>
            <a:off x="3592939" y="1846728"/>
            <a:ext cx="1000132" cy="64294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/>
          <a:srcRect l="22827" t="8081" r="23649" b="48478"/>
          <a:stretch/>
        </p:blipFill>
        <p:spPr bwMode="auto">
          <a:xfrm>
            <a:off x="1102811" y="3789040"/>
            <a:ext cx="3960440" cy="2447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zövegdoboz 4"/>
          <p:cNvSpPr txBox="1"/>
          <p:nvPr/>
        </p:nvSpPr>
        <p:spPr>
          <a:xfrm>
            <a:off x="1035628" y="540234"/>
            <a:ext cx="7161634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Register on </a:t>
            </a:r>
            <a:r>
              <a:rPr lang="en-US" sz="2000" dirty="0" smtClean="0">
                <a:hlinkClick r:id="rId4"/>
              </a:rPr>
              <a:t>http://alairas.sport.uni-pannon.hu/index.php</a:t>
            </a: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Activate your account by adding your personal data</a:t>
            </a:r>
          </a:p>
        </p:txBody>
      </p:sp>
      <p:sp>
        <p:nvSpPr>
          <p:cNvPr id="7" name="Jobbra nyíl 6"/>
          <p:cNvSpPr/>
          <p:nvPr/>
        </p:nvSpPr>
        <p:spPr>
          <a:xfrm flipH="1">
            <a:off x="5192883" y="4758175"/>
            <a:ext cx="3004379" cy="7499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Szövegdoboz 7"/>
          <p:cNvSpPr txBox="1"/>
          <p:nvPr/>
        </p:nvSpPr>
        <p:spPr>
          <a:xfrm>
            <a:off x="5840955" y="2859783"/>
            <a:ext cx="2356307" cy="6617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hu-HU" sz="2000" dirty="0" smtClean="0"/>
              <a:t>PETE </a:t>
            </a:r>
            <a:br>
              <a:rPr lang="hu-HU" sz="2000" dirty="0" smtClean="0"/>
            </a:br>
            <a:r>
              <a:rPr lang="hu-HU" sz="1700" dirty="0" smtClean="0"/>
              <a:t>University of Pannonia</a:t>
            </a:r>
            <a:endParaRPr lang="en-US" sz="17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l="15018" t="7926" r="20884" b="62653"/>
          <a:stretch/>
        </p:blipFill>
        <p:spPr bwMode="auto">
          <a:xfrm>
            <a:off x="928981" y="44624"/>
            <a:ext cx="5413830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Ellipszis 4"/>
          <p:cNvSpPr/>
          <p:nvPr/>
        </p:nvSpPr>
        <p:spPr>
          <a:xfrm>
            <a:off x="3399948" y="116632"/>
            <a:ext cx="714380" cy="428628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/>
          <a:srcRect l="23514" t="7524" r="24859" b="14329"/>
          <a:stretch/>
        </p:blipFill>
        <p:spPr bwMode="auto">
          <a:xfrm>
            <a:off x="928981" y="1988840"/>
            <a:ext cx="4142025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Jobbra nyíl 6"/>
          <p:cNvSpPr/>
          <p:nvPr/>
        </p:nvSpPr>
        <p:spPr>
          <a:xfrm flipH="1">
            <a:off x="2999993" y="3212976"/>
            <a:ext cx="112935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Ellipszis buborék 7"/>
          <p:cNvSpPr/>
          <p:nvPr/>
        </p:nvSpPr>
        <p:spPr>
          <a:xfrm flipH="1">
            <a:off x="5327541" y="2780928"/>
            <a:ext cx="3431497" cy="1990022"/>
          </a:xfrm>
          <a:prstGeom prst="wedgeEllipseCallout">
            <a:avLst>
              <a:gd name="adj1" fmla="val 60776"/>
              <a:gd name="adj2" fmla="val 40655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u-HU" dirty="0"/>
          </a:p>
        </p:txBody>
      </p:sp>
      <p:sp>
        <p:nvSpPr>
          <p:cNvPr id="9" name="Szövegdoboz 8"/>
          <p:cNvSpPr txBox="1"/>
          <p:nvPr/>
        </p:nvSpPr>
        <p:spPr>
          <a:xfrm>
            <a:off x="5796136" y="3356992"/>
            <a:ext cx="3057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3. </a:t>
            </a:r>
            <a:r>
              <a:rPr lang="hu-HU" dirty="0" err="1" smtClean="0">
                <a:solidFill>
                  <a:schemeClr val="bg1"/>
                </a:solidFill>
              </a:rPr>
              <a:t>You</a:t>
            </a:r>
            <a:r>
              <a:rPr lang="hu-HU" dirty="0" smtClean="0">
                <a:solidFill>
                  <a:schemeClr val="bg1"/>
                </a:solidFill>
              </a:rPr>
              <a:t> </a:t>
            </a:r>
            <a:r>
              <a:rPr lang="hu-HU" dirty="0" err="1" smtClean="0">
                <a:solidFill>
                  <a:schemeClr val="bg1"/>
                </a:solidFill>
              </a:rPr>
              <a:t>have</a:t>
            </a:r>
            <a:r>
              <a:rPr lang="hu-HU" dirty="0" smtClean="0">
                <a:solidFill>
                  <a:schemeClr val="bg1"/>
                </a:solidFill>
              </a:rPr>
              <a:t> </a:t>
            </a:r>
            <a:r>
              <a:rPr lang="hu-HU" dirty="0" err="1" smtClean="0">
                <a:solidFill>
                  <a:schemeClr val="bg1"/>
                </a:solidFill>
              </a:rPr>
              <a:t>to</a:t>
            </a:r>
            <a:r>
              <a:rPr lang="hu-HU" dirty="0" smtClean="0">
                <a:solidFill>
                  <a:schemeClr val="bg1"/>
                </a:solidFill>
              </a:rPr>
              <a:t> </a:t>
            </a:r>
            <a:r>
              <a:rPr lang="hu-HU" dirty="0" err="1" smtClean="0">
                <a:solidFill>
                  <a:schemeClr val="bg1"/>
                </a:solidFill>
              </a:rPr>
              <a:t>take</a:t>
            </a:r>
            <a:r>
              <a:rPr lang="hu-HU" dirty="0" smtClean="0">
                <a:solidFill>
                  <a:schemeClr val="bg1"/>
                </a:solidFill>
              </a:rPr>
              <a:t> </a:t>
            </a:r>
            <a:r>
              <a:rPr lang="hu-HU" dirty="0" err="1" smtClean="0">
                <a:solidFill>
                  <a:schemeClr val="bg1"/>
                </a:solidFill>
              </a:rPr>
              <a:t>the</a:t>
            </a:r>
            <a:r>
              <a:rPr lang="hu-HU" dirty="0" smtClean="0">
                <a:solidFill>
                  <a:schemeClr val="bg1"/>
                </a:solidFill>
              </a:rPr>
              <a:t> </a:t>
            </a:r>
            <a:r>
              <a:rPr lang="hu-HU" dirty="0" err="1" smtClean="0">
                <a:solidFill>
                  <a:schemeClr val="bg1"/>
                </a:solidFill>
              </a:rPr>
              <a:t>course</a:t>
            </a:r>
            <a:r>
              <a:rPr lang="hu-HU" dirty="0">
                <a:solidFill>
                  <a:schemeClr val="bg1"/>
                </a:solidFill>
              </a:rPr>
              <a:t> (I.- IV</a:t>
            </a:r>
            <a:r>
              <a:rPr lang="hu-HU" dirty="0" smtClean="0">
                <a:solidFill>
                  <a:schemeClr val="bg1"/>
                </a:solidFill>
              </a:rPr>
              <a:t>.) </a:t>
            </a:r>
            <a:r>
              <a:rPr lang="hu-HU" dirty="0" err="1" smtClean="0">
                <a:solidFill>
                  <a:schemeClr val="bg1"/>
                </a:solidFill>
              </a:rPr>
              <a:t>each</a:t>
            </a:r>
            <a:r>
              <a:rPr lang="hu-HU" dirty="0" smtClean="0">
                <a:solidFill>
                  <a:schemeClr val="bg1"/>
                </a:solidFill>
              </a:rPr>
              <a:t> </a:t>
            </a:r>
            <a:r>
              <a:rPr lang="hu-HU" dirty="0" err="1" smtClean="0">
                <a:solidFill>
                  <a:schemeClr val="bg1"/>
                </a:solidFill>
              </a:rPr>
              <a:t>semester</a:t>
            </a:r>
            <a:r>
              <a:rPr lang="hu-HU" dirty="0" smtClean="0">
                <a:solidFill>
                  <a:schemeClr val="bg1"/>
                </a:solidFill>
              </a:rPr>
              <a:t>. </a:t>
            </a:r>
          </a:p>
          <a:p>
            <a:pPr algn="just"/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0" name="Ellipszis 9"/>
          <p:cNvSpPr/>
          <p:nvPr/>
        </p:nvSpPr>
        <p:spPr>
          <a:xfrm>
            <a:off x="3059832" y="2348880"/>
            <a:ext cx="485954" cy="322326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l="4295" t="7927" r="2911" b="72819"/>
          <a:stretch/>
        </p:blipFill>
        <p:spPr bwMode="auto">
          <a:xfrm>
            <a:off x="971600" y="116632"/>
            <a:ext cx="777686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llipszis 4"/>
          <p:cNvSpPr/>
          <p:nvPr/>
        </p:nvSpPr>
        <p:spPr>
          <a:xfrm>
            <a:off x="5652120" y="368660"/>
            <a:ext cx="1080120" cy="100811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Téglalap 3"/>
          <p:cNvSpPr/>
          <p:nvPr/>
        </p:nvSpPr>
        <p:spPr>
          <a:xfrm>
            <a:off x="991924" y="5278412"/>
            <a:ext cx="7540515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400" dirty="0" smtClean="0"/>
              <a:t>4. </a:t>
            </a:r>
            <a:r>
              <a:rPr lang="hu-HU" sz="1400" dirty="0" err="1" smtClean="0"/>
              <a:t>Clicking</a:t>
            </a:r>
            <a:r>
              <a:rPr lang="hu-HU" sz="1400" dirty="0" smtClean="0"/>
              <a:t> </a:t>
            </a:r>
            <a:r>
              <a:rPr lang="hu-HU" sz="1400" dirty="0" err="1" smtClean="0"/>
              <a:t>on</a:t>
            </a:r>
            <a:r>
              <a:rPr lang="hu-HU" sz="1400" dirty="0" smtClean="0"/>
              <a:t> SPORT </a:t>
            </a:r>
            <a:r>
              <a:rPr lang="hu-HU" sz="1400" dirty="0" err="1" smtClean="0"/>
              <a:t>menu</a:t>
            </a:r>
            <a:r>
              <a:rPr lang="hu-HU" sz="1400" dirty="0" smtClean="0"/>
              <a:t> </a:t>
            </a:r>
            <a:r>
              <a:rPr lang="hu-HU" sz="1400" dirty="0" err="1" smtClean="0"/>
              <a:t>You</a:t>
            </a:r>
            <a:r>
              <a:rPr lang="hu-HU" sz="1400" dirty="0" smtClean="0"/>
              <a:t> </a:t>
            </a:r>
            <a:r>
              <a:rPr lang="hu-HU" sz="1400" dirty="0" err="1" smtClean="0"/>
              <a:t>can</a:t>
            </a:r>
            <a:r>
              <a:rPr lang="hu-HU" sz="1400" dirty="0" smtClean="0"/>
              <a:t> </a:t>
            </a:r>
            <a:r>
              <a:rPr lang="hu-HU" sz="1400" dirty="0" err="1" smtClean="0"/>
              <a:t>choose</a:t>
            </a:r>
            <a:r>
              <a:rPr lang="hu-HU" sz="1400" dirty="0" smtClean="0"/>
              <a:t> </a:t>
            </a:r>
            <a:r>
              <a:rPr lang="hu-HU" sz="1400" dirty="0" err="1" smtClean="0"/>
              <a:t>from</a:t>
            </a:r>
            <a:r>
              <a:rPr lang="hu-HU" sz="1400" dirty="0" smtClean="0"/>
              <a:t> </a:t>
            </a:r>
            <a:r>
              <a:rPr lang="hu-HU" sz="1400" dirty="0" err="1" smtClean="0"/>
              <a:t>several</a:t>
            </a:r>
            <a:r>
              <a:rPr lang="hu-HU" sz="1400" dirty="0" smtClean="0"/>
              <a:t> </a:t>
            </a:r>
            <a:r>
              <a:rPr lang="hu-HU" sz="1400" dirty="0" err="1" smtClean="0"/>
              <a:t>sports</a:t>
            </a:r>
            <a:endParaRPr lang="hu-HU" sz="1400" dirty="0" smtClean="0"/>
          </a:p>
          <a:p>
            <a:r>
              <a:rPr lang="hu-HU" sz="1400" dirty="0" smtClean="0"/>
              <a:t>5. Most of </a:t>
            </a:r>
            <a:r>
              <a:rPr lang="hu-HU" sz="1400" dirty="0" err="1" smtClean="0"/>
              <a:t>the</a:t>
            </a:r>
            <a:r>
              <a:rPr lang="hu-HU" sz="1400" dirty="0" smtClean="0"/>
              <a:t> </a:t>
            </a:r>
            <a:r>
              <a:rPr lang="hu-HU" sz="1400" dirty="0" err="1" smtClean="0"/>
              <a:t>courses</a:t>
            </a:r>
            <a:r>
              <a:rPr lang="hu-HU" sz="1400" dirty="0" smtClean="0"/>
              <a:t> </a:t>
            </a:r>
            <a:r>
              <a:rPr lang="hu-HU" sz="1400" dirty="0" err="1" smtClean="0"/>
              <a:t>can</a:t>
            </a:r>
            <a:r>
              <a:rPr lang="hu-HU" sz="1400" dirty="0" smtClean="0"/>
              <a:t> be </a:t>
            </a:r>
            <a:r>
              <a:rPr lang="hu-HU" sz="1400" dirty="0" err="1" smtClean="0"/>
              <a:t>taken</a:t>
            </a:r>
            <a:r>
              <a:rPr lang="hu-HU" sz="1400" dirty="0" smtClean="0"/>
              <a:t> </a:t>
            </a:r>
            <a:r>
              <a:rPr lang="hu-HU" sz="1400" dirty="0" err="1" smtClean="0"/>
              <a:t>after</a:t>
            </a:r>
            <a:r>
              <a:rPr lang="hu-HU" sz="1400" dirty="0" smtClean="0"/>
              <a:t> </a:t>
            </a:r>
            <a:r>
              <a:rPr lang="hu-HU" sz="1400" dirty="0" err="1" smtClean="0"/>
              <a:t>registering</a:t>
            </a:r>
            <a:r>
              <a:rPr lang="hu-HU" sz="1400" dirty="0" smtClean="0"/>
              <a:t> </a:t>
            </a:r>
            <a:r>
              <a:rPr lang="hu-HU" sz="1400" dirty="0" err="1" smtClean="0"/>
              <a:t>for</a:t>
            </a:r>
            <a:r>
              <a:rPr lang="hu-HU" sz="1400" dirty="0" smtClean="0"/>
              <a:t> </a:t>
            </a:r>
            <a:r>
              <a:rPr lang="hu-HU" sz="1400" dirty="0" err="1" smtClean="0"/>
              <a:t>the</a:t>
            </a:r>
            <a:r>
              <a:rPr lang="hu-HU" sz="1400" dirty="0" smtClean="0"/>
              <a:t> </a:t>
            </a:r>
            <a:r>
              <a:rPr lang="hu-HU" sz="1400" dirty="0" err="1" smtClean="0"/>
              <a:t>particular</a:t>
            </a:r>
            <a:r>
              <a:rPr lang="hu-HU" sz="1400" dirty="0" smtClean="0"/>
              <a:t> sport</a:t>
            </a:r>
          </a:p>
          <a:p>
            <a:r>
              <a:rPr lang="hu-HU" sz="1400" dirty="0" smtClean="0"/>
              <a:t>5. 20 </a:t>
            </a:r>
            <a:r>
              <a:rPr lang="hu-HU" sz="1400" dirty="0" err="1" smtClean="0"/>
              <a:t>signatures</a:t>
            </a:r>
            <a:r>
              <a:rPr lang="hu-HU" sz="1400" dirty="0" smtClean="0"/>
              <a:t> </a:t>
            </a:r>
            <a:r>
              <a:rPr lang="hu-HU" sz="1400" dirty="0" err="1" smtClean="0"/>
              <a:t>need</a:t>
            </a:r>
            <a:r>
              <a:rPr lang="hu-HU" sz="1400" dirty="0" smtClean="0"/>
              <a:t> </a:t>
            </a:r>
            <a:r>
              <a:rPr lang="hu-HU" sz="1400" dirty="0" err="1" smtClean="0"/>
              <a:t>to</a:t>
            </a:r>
            <a:r>
              <a:rPr lang="hu-HU" sz="1400" dirty="0" smtClean="0"/>
              <a:t> be </a:t>
            </a:r>
            <a:r>
              <a:rPr lang="hu-HU" sz="1400" dirty="0" err="1" smtClean="0"/>
              <a:t>collected</a:t>
            </a:r>
            <a:r>
              <a:rPr lang="hu-HU" sz="1400" dirty="0" smtClean="0"/>
              <a:t> during </a:t>
            </a:r>
            <a:r>
              <a:rPr lang="hu-HU" sz="1400" dirty="0" err="1" smtClean="0"/>
              <a:t>the</a:t>
            </a:r>
            <a:r>
              <a:rPr lang="hu-HU" sz="1400" dirty="0" smtClean="0"/>
              <a:t> </a:t>
            </a:r>
            <a:r>
              <a:rPr lang="hu-HU" sz="1400" dirty="0" err="1" smtClean="0"/>
              <a:t>semester</a:t>
            </a:r>
            <a:r>
              <a:rPr lang="hu-HU" sz="1400" dirty="0" smtClean="0"/>
              <a:t>, </a:t>
            </a:r>
            <a:r>
              <a:rPr lang="hu-HU" sz="1400" dirty="0" err="1" smtClean="0"/>
              <a:t>which</a:t>
            </a:r>
            <a:r>
              <a:rPr lang="hu-HU" sz="1400" dirty="0" smtClean="0"/>
              <a:t> </a:t>
            </a:r>
            <a:r>
              <a:rPr lang="hu-HU" sz="1400" dirty="0" err="1" smtClean="0"/>
              <a:t>will</a:t>
            </a:r>
            <a:r>
              <a:rPr lang="hu-HU" sz="1400" dirty="0" smtClean="0"/>
              <a:t> be </a:t>
            </a:r>
            <a:r>
              <a:rPr lang="hu-HU" sz="1400" dirty="0" err="1" smtClean="0"/>
              <a:t>given</a:t>
            </a:r>
            <a:r>
              <a:rPr lang="hu-HU" sz="1400" dirty="0" smtClean="0"/>
              <a:t> </a:t>
            </a:r>
            <a:r>
              <a:rPr lang="hu-HU" sz="1400" dirty="0" err="1" smtClean="0"/>
              <a:t>to</a:t>
            </a:r>
            <a:r>
              <a:rPr lang="hu-HU" sz="1400" dirty="0" smtClean="0"/>
              <a:t> </a:t>
            </a:r>
            <a:r>
              <a:rPr lang="hu-HU" sz="1400" dirty="0" err="1" smtClean="0"/>
              <a:t>you</a:t>
            </a:r>
            <a:r>
              <a:rPr lang="hu-HU" sz="1400" dirty="0" smtClean="0"/>
              <a:t> </a:t>
            </a:r>
            <a:r>
              <a:rPr lang="hu-HU" sz="1400" dirty="0" err="1" smtClean="0"/>
              <a:t>at</a:t>
            </a:r>
            <a:r>
              <a:rPr lang="hu-HU" sz="1400" dirty="0" smtClean="0"/>
              <a:t> </a:t>
            </a:r>
            <a:r>
              <a:rPr lang="hu-HU" sz="1400" dirty="0" err="1" smtClean="0"/>
              <a:t>the</a:t>
            </a:r>
            <a:r>
              <a:rPr lang="hu-HU" sz="1400" dirty="0" smtClean="0"/>
              <a:t> end of </a:t>
            </a:r>
            <a:r>
              <a:rPr lang="hu-HU" sz="1400" dirty="0" err="1" smtClean="0"/>
              <a:t>each</a:t>
            </a:r>
            <a:r>
              <a:rPr lang="hu-HU" sz="1400" dirty="0" smtClean="0"/>
              <a:t> </a:t>
            </a:r>
            <a:r>
              <a:rPr lang="hu-HU" sz="1400" dirty="0" err="1" smtClean="0"/>
              <a:t>course</a:t>
            </a:r>
            <a:endParaRPr lang="hu-HU" sz="1400" dirty="0" smtClean="0"/>
          </a:p>
          <a:p>
            <a:r>
              <a:rPr lang="hu-HU" sz="1400" dirty="0" smtClean="0"/>
              <a:t>6. The </a:t>
            </a:r>
            <a:r>
              <a:rPr lang="hu-HU" sz="1400" dirty="0" err="1" smtClean="0"/>
              <a:t>signatures</a:t>
            </a:r>
            <a:r>
              <a:rPr lang="hu-HU" sz="1400" dirty="0" smtClean="0"/>
              <a:t> </a:t>
            </a:r>
            <a:r>
              <a:rPr lang="hu-HU" sz="1400" dirty="0" err="1" smtClean="0"/>
              <a:t>need</a:t>
            </a:r>
            <a:r>
              <a:rPr lang="hu-HU" sz="1400" dirty="0" smtClean="0"/>
              <a:t> </a:t>
            </a:r>
            <a:r>
              <a:rPr lang="hu-HU" sz="1400" dirty="0" err="1" smtClean="0"/>
              <a:t>to</a:t>
            </a:r>
            <a:r>
              <a:rPr lang="hu-HU" sz="1400" dirty="0" smtClean="0"/>
              <a:t> be </a:t>
            </a:r>
            <a:r>
              <a:rPr lang="hu-HU" sz="1400" dirty="0" err="1" smtClean="0"/>
              <a:t>uploaded</a:t>
            </a:r>
            <a:r>
              <a:rPr lang="hu-HU" sz="1400" dirty="0" smtClean="0"/>
              <a:t> </a:t>
            </a:r>
            <a:r>
              <a:rPr lang="hu-HU" sz="1400" dirty="0" err="1" smtClean="0"/>
              <a:t>at</a:t>
            </a:r>
            <a:r>
              <a:rPr lang="hu-HU" sz="1400" dirty="0" smtClean="0"/>
              <a:t> </a:t>
            </a:r>
            <a:r>
              <a:rPr lang="hu-HU" sz="1400" dirty="0" err="1" smtClean="0"/>
              <a:t>the</a:t>
            </a:r>
            <a:r>
              <a:rPr lang="hu-HU" sz="1400" dirty="0" smtClean="0"/>
              <a:t> PETE </a:t>
            </a:r>
            <a:r>
              <a:rPr lang="hu-HU" sz="1400" dirty="0" err="1" smtClean="0"/>
              <a:t>system</a:t>
            </a:r>
            <a:r>
              <a:rPr lang="hu-HU" sz="1400" dirty="0" smtClean="0"/>
              <a:t> </a:t>
            </a:r>
            <a:endParaRPr lang="hu-HU" sz="1400" dirty="0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 rotWithShape="1">
          <a:blip r:embed="rId3"/>
          <a:srcRect l="4362" t="13598" r="13987" b="15630"/>
          <a:stretch/>
        </p:blipFill>
        <p:spPr>
          <a:xfrm>
            <a:off x="971599" y="1484410"/>
            <a:ext cx="7560840" cy="36863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4100" t="31802" r="2736" b="28128"/>
          <a:stretch/>
        </p:blipFill>
        <p:spPr>
          <a:xfrm>
            <a:off x="1043608" y="764704"/>
            <a:ext cx="7366418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Egyenes összekötő 5"/>
          <p:cNvCxnSpPr/>
          <p:nvPr/>
        </p:nvCxnSpPr>
        <p:spPr>
          <a:xfrm>
            <a:off x="3131840" y="2060848"/>
            <a:ext cx="2592288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Egyenes összekötő 8"/>
          <p:cNvCxnSpPr/>
          <p:nvPr/>
        </p:nvCxnSpPr>
        <p:spPr>
          <a:xfrm>
            <a:off x="5364088" y="2564904"/>
            <a:ext cx="1800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Egyenes összekötő 10"/>
          <p:cNvCxnSpPr/>
          <p:nvPr/>
        </p:nvCxnSpPr>
        <p:spPr>
          <a:xfrm>
            <a:off x="2134529" y="1556792"/>
            <a:ext cx="119022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6" name="Kép 15"/>
          <p:cNvPicPr>
            <a:picLocks noChangeAspect="1"/>
          </p:cNvPicPr>
          <p:nvPr/>
        </p:nvPicPr>
        <p:blipFill rotWithShape="1">
          <a:blip r:embed="rId4"/>
          <a:srcRect l="16166" t="12574" r="16139" b="38928"/>
          <a:stretch/>
        </p:blipFill>
        <p:spPr>
          <a:xfrm>
            <a:off x="1047173" y="3284984"/>
            <a:ext cx="7326149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Ellipszis 16"/>
          <p:cNvSpPr/>
          <p:nvPr/>
        </p:nvSpPr>
        <p:spPr>
          <a:xfrm>
            <a:off x="5328084" y="3202963"/>
            <a:ext cx="792088" cy="42691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02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Important</a:t>
            </a:r>
            <a:r>
              <a:rPr lang="hu-HU" dirty="0" smtClean="0"/>
              <a:t> </a:t>
            </a:r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know</a:t>
            </a:r>
            <a:r>
              <a:rPr lang="hu-HU" dirty="0" smtClean="0"/>
              <a:t>…</a:t>
            </a:r>
            <a:endParaRPr lang="hu-HU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79155675"/>
              </p:ext>
            </p:extLst>
          </p:nvPr>
        </p:nvGraphicFramePr>
        <p:xfrm>
          <a:off x="1259632" y="1268760"/>
          <a:ext cx="7089626" cy="4986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891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31300" y="692696"/>
            <a:ext cx="7633742" cy="1492132"/>
          </a:xfrm>
        </p:spPr>
        <p:txBody>
          <a:bodyPr>
            <a:normAutofit/>
          </a:bodyPr>
          <a:lstStyle/>
          <a:p>
            <a:pPr algn="ctr"/>
            <a:r>
              <a:rPr lang="hu-HU" sz="80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WARNING</a:t>
            </a:r>
            <a:endParaRPr lang="hu-HU" sz="8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43608" y="2852936"/>
            <a:ext cx="763374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cap="all" dirty="0"/>
              <a:t>The ultimate condition </a:t>
            </a:r>
            <a:r>
              <a:rPr lang="hu-HU" sz="2400" b="1" cap="all" dirty="0" smtClean="0"/>
              <a:t>of</a:t>
            </a:r>
            <a:r>
              <a:rPr lang="en-US" sz="2400" b="1" cap="all" dirty="0" smtClean="0"/>
              <a:t> </a:t>
            </a:r>
            <a:r>
              <a:rPr lang="en-US" sz="2400" b="1" cap="all" dirty="0"/>
              <a:t>accepting physical education is to </a:t>
            </a:r>
            <a:r>
              <a:rPr lang="hu-HU" sz="2400" b="1" cap="all" dirty="0" err="1" smtClean="0"/>
              <a:t>take</a:t>
            </a:r>
            <a:r>
              <a:rPr lang="hu-HU" sz="2400" b="1" cap="all" dirty="0" smtClean="0"/>
              <a:t> </a:t>
            </a:r>
            <a:r>
              <a:rPr lang="hu-HU" sz="2400" b="1" cap="all" dirty="0" err="1" smtClean="0"/>
              <a:t>the</a:t>
            </a:r>
            <a:r>
              <a:rPr lang="hu-HU" sz="2400" b="1" cap="all" dirty="0" smtClean="0"/>
              <a:t> </a:t>
            </a:r>
            <a:r>
              <a:rPr lang="hu-HU" sz="2400" b="1" cap="all" dirty="0" err="1" smtClean="0"/>
              <a:t>course</a:t>
            </a:r>
            <a:r>
              <a:rPr lang="hu-HU" sz="2400" b="1" cap="all" dirty="0" smtClean="0"/>
              <a:t> of PHYSICAL EDUCATION </a:t>
            </a:r>
            <a:r>
              <a:rPr lang="en-US" sz="2400" b="1" cap="all" dirty="0" smtClean="0"/>
              <a:t>in </a:t>
            </a:r>
            <a:r>
              <a:rPr lang="en-US" sz="2400" b="1" u="sng" cap="all" dirty="0" err="1" smtClean="0"/>
              <a:t>Neptun</a:t>
            </a:r>
            <a:r>
              <a:rPr lang="en-US" sz="2400" b="1" u="sng" cap="all" smtClean="0"/>
              <a:t> </a:t>
            </a:r>
            <a:r>
              <a:rPr lang="en-US" sz="2400" b="1" u="sng" cap="all" dirty="0"/>
              <a:t>system</a:t>
            </a:r>
            <a:r>
              <a:rPr lang="en-US" sz="2400" b="1" cap="all" dirty="0"/>
              <a:t>!</a:t>
            </a:r>
            <a:endParaRPr lang="hu-HU" sz="2400" b="1" cap="all" dirty="0"/>
          </a:p>
        </p:txBody>
      </p:sp>
    </p:spTree>
    <p:extLst>
      <p:ext uri="{BB962C8B-B14F-4D97-AF65-F5344CB8AC3E}">
        <p14:creationId xmlns:p14="http://schemas.microsoft.com/office/powerpoint/2010/main" val="320272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195736" y="260648"/>
            <a:ext cx="6711803" cy="4064627"/>
          </a:xfrm>
        </p:spPr>
        <p:txBody>
          <a:bodyPr/>
          <a:lstStyle/>
          <a:p>
            <a:r>
              <a:rPr lang="en-US" dirty="0" err="1" smtClean="0"/>
              <a:t>Th</a:t>
            </a:r>
            <a:r>
              <a:rPr lang="hu-HU" dirty="0" smtClean="0"/>
              <a:t>a</a:t>
            </a:r>
            <a:r>
              <a:rPr lang="en-US" dirty="0" err="1" smtClean="0"/>
              <a:t>nk</a:t>
            </a:r>
            <a:r>
              <a:rPr lang="en-US" dirty="0" smtClean="0"/>
              <a:t> </a:t>
            </a:r>
            <a:r>
              <a:rPr lang="en-US" dirty="0" smtClean="0"/>
              <a:t>you for your attention!</a:t>
            </a:r>
            <a:endParaRPr lang="en-US" dirty="0"/>
          </a:p>
        </p:txBody>
      </p:sp>
      <p:sp>
        <p:nvSpPr>
          <p:cNvPr id="5" name="Szöveg helye 4"/>
          <p:cNvSpPr>
            <a:spLocks noGrp="1"/>
          </p:cNvSpPr>
          <p:nvPr>
            <p:ph type="body" idx="1"/>
          </p:nvPr>
        </p:nvSpPr>
        <p:spPr>
          <a:xfrm>
            <a:off x="2195736" y="4941168"/>
            <a:ext cx="5263116" cy="951135"/>
          </a:xfrm>
        </p:spPr>
        <p:txBody>
          <a:bodyPr>
            <a:normAutofit/>
          </a:bodyPr>
          <a:lstStyle/>
          <a:p>
            <a:r>
              <a:rPr lang="hu-HU" sz="2000" dirty="0" err="1" smtClean="0"/>
              <a:t>Quetions</a:t>
            </a:r>
            <a:r>
              <a:rPr lang="hu-HU" sz="2000" dirty="0" smtClean="0"/>
              <a:t>?</a:t>
            </a: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220070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Jelvény</Template>
  <TotalTime>407</TotalTime>
  <Words>178</Words>
  <Application>Microsoft Office PowerPoint</Application>
  <PresentationFormat>Diavetítés a képernyőre (4:3 oldalarány)</PresentationFormat>
  <Paragraphs>24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3" baseType="lpstr">
      <vt:lpstr>Arial</vt:lpstr>
      <vt:lpstr>Calibri</vt:lpstr>
      <vt:lpstr>Gill Sans MT</vt:lpstr>
      <vt:lpstr>Impact</vt:lpstr>
      <vt:lpstr>Badge</vt:lpstr>
      <vt:lpstr>Fulfillment of physical education courses</vt:lpstr>
      <vt:lpstr>PowerPoint-bemutató</vt:lpstr>
      <vt:lpstr>PowerPoint-bemutató</vt:lpstr>
      <vt:lpstr>PowerPoint-bemutató</vt:lpstr>
      <vt:lpstr>PowerPoint-bemutató</vt:lpstr>
      <vt:lpstr>Important to know…</vt:lpstr>
      <vt:lpstr>WARNING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PETE rendszer használata</dc:title>
  <dc:creator>Tanszék</dc:creator>
  <cp:lastModifiedBy>Felhasznalo</cp:lastModifiedBy>
  <cp:revision>47</cp:revision>
  <dcterms:created xsi:type="dcterms:W3CDTF">2018-09-19T08:45:30Z</dcterms:created>
  <dcterms:modified xsi:type="dcterms:W3CDTF">2020-01-09T10:56:08Z</dcterms:modified>
</cp:coreProperties>
</file>