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2" r:id="rId7"/>
    <p:sldId id="261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Felhasznalo" initials="F" lastIdx="1" clrIdx="0">
    <p:extLst>
      <p:ext uri="{19B8F6BF-5375-455C-9EA6-DF929625EA0E}">
        <p15:presenceInfo xmlns:p15="http://schemas.microsoft.com/office/powerpoint/2012/main" userId="Felhasznalo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A688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4" d="100"/>
          <a:sy n="104" d="100"/>
        </p:scale>
        <p:origin x="83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50751D1-5E7C-44E7-A4D4-79BA96E432C4}" type="doc">
      <dgm:prSet loTypeId="urn:microsoft.com/office/officeart/2005/8/layout/list1" loCatId="list" qsTypeId="urn:microsoft.com/office/officeart/2005/8/quickstyle/3d1" qsCatId="3D" csTypeId="urn:microsoft.com/office/officeart/2005/8/colors/colorful5" csCatId="colorful" phldr="1"/>
      <dgm:spPr/>
      <dgm:t>
        <a:bodyPr/>
        <a:lstStyle/>
        <a:p>
          <a:endParaRPr lang="hu-HU"/>
        </a:p>
      </dgm:t>
    </dgm:pt>
    <dgm:pt modelId="{CA29A3F1-DFD3-4D05-9BF9-284643DBADE3}">
      <dgm:prSet phldrT="[Szöveg]"/>
      <dgm:spPr/>
      <dgm:t>
        <a:bodyPr/>
        <a:lstStyle/>
        <a:p>
          <a:r>
            <a:rPr lang="hu-HU" dirty="0" smtClean="0"/>
            <a:t>Kötelező félévek száma</a:t>
          </a:r>
          <a:endParaRPr lang="hu-HU" dirty="0"/>
        </a:p>
      </dgm:t>
    </dgm:pt>
    <dgm:pt modelId="{0C557C07-AAF3-4E8B-95BE-D0FF61CA9D09}" type="parTrans" cxnId="{CE10DB87-C1DF-4199-ACB4-5CCE382DE302}">
      <dgm:prSet/>
      <dgm:spPr/>
      <dgm:t>
        <a:bodyPr/>
        <a:lstStyle/>
        <a:p>
          <a:endParaRPr lang="hu-HU"/>
        </a:p>
      </dgm:t>
    </dgm:pt>
    <dgm:pt modelId="{17D3430D-2B11-4F20-9DE9-012D34B58E0F}" type="sibTrans" cxnId="{CE10DB87-C1DF-4199-ACB4-5CCE382DE302}">
      <dgm:prSet/>
      <dgm:spPr/>
      <dgm:t>
        <a:bodyPr/>
        <a:lstStyle/>
        <a:p>
          <a:endParaRPr lang="hu-HU"/>
        </a:p>
      </dgm:t>
    </dgm:pt>
    <dgm:pt modelId="{6DE04AE4-8B50-477E-BBD3-759B63756E71}">
      <dgm:prSet phldrT="[Szöveg]"/>
      <dgm:spPr/>
      <dgm:t>
        <a:bodyPr/>
        <a:lstStyle/>
        <a:p>
          <a:r>
            <a:rPr lang="hu-HU" dirty="0" smtClean="0"/>
            <a:t>Alapképzés: 4 félév</a:t>
          </a:r>
        </a:p>
        <a:p>
          <a:r>
            <a:rPr lang="hu-HU" dirty="0" smtClean="0"/>
            <a:t>Mesterképzés: 2 félév</a:t>
          </a:r>
          <a:endParaRPr lang="hu-HU" dirty="0"/>
        </a:p>
      </dgm:t>
    </dgm:pt>
    <dgm:pt modelId="{891312EF-B668-4FF7-8E96-CBB578DB7EC4}" type="parTrans" cxnId="{BF3C0EB5-75FA-4F21-B3B9-FBBC36773F6E}">
      <dgm:prSet/>
      <dgm:spPr/>
      <dgm:t>
        <a:bodyPr/>
        <a:lstStyle/>
        <a:p>
          <a:endParaRPr lang="hu-HU"/>
        </a:p>
      </dgm:t>
    </dgm:pt>
    <dgm:pt modelId="{76675358-4F7A-425F-A411-C3A9D89C219B}" type="sibTrans" cxnId="{BF3C0EB5-75FA-4F21-B3B9-FBBC36773F6E}">
      <dgm:prSet/>
      <dgm:spPr/>
      <dgm:t>
        <a:bodyPr/>
        <a:lstStyle/>
        <a:p>
          <a:endParaRPr lang="hu-HU"/>
        </a:p>
      </dgm:t>
    </dgm:pt>
    <dgm:pt modelId="{96AB6FC1-9C3C-4082-8FEB-A76CC9A80859}">
      <dgm:prSet phldrT="[Szöveg]"/>
      <dgm:spPr/>
      <dgm:t>
        <a:bodyPr/>
        <a:lstStyle/>
        <a:p>
          <a:r>
            <a:rPr lang="hu-HU" dirty="0" smtClean="0"/>
            <a:t>Testnevelés alól való felmentés</a:t>
          </a:r>
          <a:endParaRPr lang="hu-HU" dirty="0"/>
        </a:p>
      </dgm:t>
    </dgm:pt>
    <dgm:pt modelId="{CA9651C9-A0F2-4420-BAD5-B5F4DC72E3AA}" type="parTrans" cxnId="{6E8DEF86-77E5-404A-965F-9716464B0654}">
      <dgm:prSet/>
      <dgm:spPr/>
      <dgm:t>
        <a:bodyPr/>
        <a:lstStyle/>
        <a:p>
          <a:endParaRPr lang="hu-HU"/>
        </a:p>
      </dgm:t>
    </dgm:pt>
    <dgm:pt modelId="{0BAB669F-D2A5-4DBA-AEE3-A06AA41BC450}" type="sibTrans" cxnId="{6E8DEF86-77E5-404A-965F-9716464B0654}">
      <dgm:prSet/>
      <dgm:spPr/>
      <dgm:t>
        <a:bodyPr/>
        <a:lstStyle/>
        <a:p>
          <a:endParaRPr lang="hu-HU"/>
        </a:p>
      </dgm:t>
    </dgm:pt>
    <dgm:pt modelId="{4C39A514-1600-4943-A21F-12B7D72FB0E2}">
      <dgm:prSet phldrT="[Szöveg]"/>
      <dgm:spPr/>
      <dgm:t>
        <a:bodyPr/>
        <a:lstStyle/>
        <a:p>
          <a:r>
            <a:rPr lang="hu-HU" dirty="0" smtClean="0"/>
            <a:t>A tanszék igazgatóval való egyeztetés után</a:t>
          </a:r>
          <a:endParaRPr lang="hu-HU" dirty="0"/>
        </a:p>
      </dgm:t>
    </dgm:pt>
    <dgm:pt modelId="{0908A93E-B19A-4E70-A8C7-DD26C94102DB}" type="parTrans" cxnId="{7736E46E-7ED7-4F0A-9761-34A710FCDD6B}">
      <dgm:prSet/>
      <dgm:spPr/>
      <dgm:t>
        <a:bodyPr/>
        <a:lstStyle/>
        <a:p>
          <a:endParaRPr lang="hu-HU"/>
        </a:p>
      </dgm:t>
    </dgm:pt>
    <dgm:pt modelId="{D1FD3445-4B81-47DB-B504-DA689AC6C754}" type="sibTrans" cxnId="{7736E46E-7ED7-4F0A-9761-34A710FCDD6B}">
      <dgm:prSet/>
      <dgm:spPr/>
      <dgm:t>
        <a:bodyPr/>
        <a:lstStyle/>
        <a:p>
          <a:endParaRPr lang="hu-HU"/>
        </a:p>
      </dgm:t>
    </dgm:pt>
    <dgm:pt modelId="{C04889B0-7C2E-4A95-A916-B5F9AC39C0A6}">
      <dgm:prSet phldrT="[Szöveg]"/>
      <dgm:spPr/>
      <dgm:t>
        <a:bodyPr/>
        <a:lstStyle/>
        <a:p>
          <a:r>
            <a:rPr lang="hu-HU" dirty="0" smtClean="0"/>
            <a:t>Több testnevelés teljesítése 1 félév alatt</a:t>
          </a:r>
          <a:endParaRPr lang="hu-HU" dirty="0"/>
        </a:p>
      </dgm:t>
    </dgm:pt>
    <dgm:pt modelId="{A9AE3FA0-02C8-489F-A84E-B95EE48C74FC}" type="parTrans" cxnId="{CE5C497E-710E-4F17-8540-52371547DB60}">
      <dgm:prSet/>
      <dgm:spPr/>
      <dgm:t>
        <a:bodyPr/>
        <a:lstStyle/>
        <a:p>
          <a:endParaRPr lang="hu-HU"/>
        </a:p>
      </dgm:t>
    </dgm:pt>
    <dgm:pt modelId="{88087A91-D25A-4884-8C57-4C221334429E}" type="sibTrans" cxnId="{CE5C497E-710E-4F17-8540-52371547DB60}">
      <dgm:prSet/>
      <dgm:spPr/>
      <dgm:t>
        <a:bodyPr/>
        <a:lstStyle/>
        <a:p>
          <a:endParaRPr lang="hu-HU"/>
        </a:p>
      </dgm:t>
    </dgm:pt>
    <dgm:pt modelId="{D3FDA506-7322-450E-8221-FD3CFF00430A}">
      <dgm:prSet phldrT="[Szöveg]"/>
      <dgm:spPr/>
      <dgm:t>
        <a:bodyPr/>
        <a:lstStyle/>
        <a:p>
          <a:r>
            <a:rPr lang="hu-HU" dirty="0" smtClean="0"/>
            <a:t>Engedélyezett, egyeztetés után</a:t>
          </a:r>
          <a:endParaRPr lang="hu-HU" dirty="0"/>
        </a:p>
      </dgm:t>
    </dgm:pt>
    <dgm:pt modelId="{13D47E7F-463F-413F-BE27-54C227513E70}" type="parTrans" cxnId="{E73FE6F5-E05F-4D36-8AFB-0966B3E2D0F5}">
      <dgm:prSet/>
      <dgm:spPr/>
      <dgm:t>
        <a:bodyPr/>
        <a:lstStyle/>
        <a:p>
          <a:endParaRPr lang="hu-HU"/>
        </a:p>
      </dgm:t>
    </dgm:pt>
    <dgm:pt modelId="{409A21C8-42AD-49BF-BE98-ED868DEBF82E}" type="sibTrans" cxnId="{E73FE6F5-E05F-4D36-8AFB-0966B3E2D0F5}">
      <dgm:prSet/>
      <dgm:spPr/>
      <dgm:t>
        <a:bodyPr/>
        <a:lstStyle/>
        <a:p>
          <a:endParaRPr lang="hu-HU"/>
        </a:p>
      </dgm:t>
    </dgm:pt>
    <dgm:pt modelId="{895FB7DA-07B2-4F4F-A0D7-F17598B53698}" type="pres">
      <dgm:prSet presAssocID="{150751D1-5E7C-44E7-A4D4-79BA96E432C4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hu-HU"/>
        </a:p>
      </dgm:t>
    </dgm:pt>
    <dgm:pt modelId="{7C164D0B-6E54-4CF2-9442-C8D2F1598657}" type="pres">
      <dgm:prSet presAssocID="{CA29A3F1-DFD3-4D05-9BF9-284643DBADE3}" presName="parentLin" presStyleCnt="0"/>
      <dgm:spPr/>
    </dgm:pt>
    <dgm:pt modelId="{A0C11B6E-6361-4F04-A2B9-FDACEB3E1529}" type="pres">
      <dgm:prSet presAssocID="{CA29A3F1-DFD3-4D05-9BF9-284643DBADE3}" presName="parentLeftMargin" presStyleLbl="node1" presStyleIdx="0" presStyleCnt="3"/>
      <dgm:spPr/>
      <dgm:t>
        <a:bodyPr/>
        <a:lstStyle/>
        <a:p>
          <a:endParaRPr lang="hu-HU"/>
        </a:p>
      </dgm:t>
    </dgm:pt>
    <dgm:pt modelId="{A272B2F0-08A5-452A-8E8F-900CA94D5D15}" type="pres">
      <dgm:prSet presAssocID="{CA29A3F1-DFD3-4D05-9BF9-284643DBADE3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FA4EABB1-7ED1-4CB2-9711-2ADA86107C90}" type="pres">
      <dgm:prSet presAssocID="{CA29A3F1-DFD3-4D05-9BF9-284643DBADE3}" presName="negativeSpace" presStyleCnt="0"/>
      <dgm:spPr/>
    </dgm:pt>
    <dgm:pt modelId="{825381E9-C667-4509-B93D-D20EDDD4E0A4}" type="pres">
      <dgm:prSet presAssocID="{CA29A3F1-DFD3-4D05-9BF9-284643DBADE3}" presName="childText" presStyleLbl="conFgAcc1" presStyleIdx="0" presStyleCnt="3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37A3E8C8-1482-4489-986E-8F951DA4D8A8}" type="pres">
      <dgm:prSet presAssocID="{17D3430D-2B11-4F20-9DE9-012D34B58E0F}" presName="spaceBetweenRectangles" presStyleCnt="0"/>
      <dgm:spPr/>
    </dgm:pt>
    <dgm:pt modelId="{E88FE999-E996-4D08-AA78-AE64CE73481A}" type="pres">
      <dgm:prSet presAssocID="{96AB6FC1-9C3C-4082-8FEB-A76CC9A80859}" presName="parentLin" presStyleCnt="0"/>
      <dgm:spPr/>
    </dgm:pt>
    <dgm:pt modelId="{B64B9154-570B-4818-B65E-97AEE41540B2}" type="pres">
      <dgm:prSet presAssocID="{96AB6FC1-9C3C-4082-8FEB-A76CC9A80859}" presName="parentLeftMargin" presStyleLbl="node1" presStyleIdx="0" presStyleCnt="3"/>
      <dgm:spPr/>
      <dgm:t>
        <a:bodyPr/>
        <a:lstStyle/>
        <a:p>
          <a:endParaRPr lang="hu-HU"/>
        </a:p>
      </dgm:t>
    </dgm:pt>
    <dgm:pt modelId="{653791C1-E900-42C7-97D2-E817498AE094}" type="pres">
      <dgm:prSet presAssocID="{96AB6FC1-9C3C-4082-8FEB-A76CC9A80859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D5CD151A-39F8-4ECF-9429-9BC99FE4CA3E}" type="pres">
      <dgm:prSet presAssocID="{96AB6FC1-9C3C-4082-8FEB-A76CC9A80859}" presName="negativeSpace" presStyleCnt="0"/>
      <dgm:spPr/>
    </dgm:pt>
    <dgm:pt modelId="{72303242-9B47-4D6C-87DC-C14B0FA38AEE}" type="pres">
      <dgm:prSet presAssocID="{96AB6FC1-9C3C-4082-8FEB-A76CC9A80859}" presName="childText" presStyleLbl="conFgAcc1" presStyleIdx="1" presStyleCnt="3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0F9DC6D7-24C1-4498-8DF7-B749E199868C}" type="pres">
      <dgm:prSet presAssocID="{0BAB669F-D2A5-4DBA-AEE3-A06AA41BC450}" presName="spaceBetweenRectangles" presStyleCnt="0"/>
      <dgm:spPr/>
    </dgm:pt>
    <dgm:pt modelId="{58F125E7-86A4-4BB8-8E61-A3C2B332B779}" type="pres">
      <dgm:prSet presAssocID="{C04889B0-7C2E-4A95-A916-B5F9AC39C0A6}" presName="parentLin" presStyleCnt="0"/>
      <dgm:spPr/>
    </dgm:pt>
    <dgm:pt modelId="{F3ED1F28-61FB-45B7-A3D7-573CB7FFB822}" type="pres">
      <dgm:prSet presAssocID="{C04889B0-7C2E-4A95-A916-B5F9AC39C0A6}" presName="parentLeftMargin" presStyleLbl="node1" presStyleIdx="1" presStyleCnt="3"/>
      <dgm:spPr/>
      <dgm:t>
        <a:bodyPr/>
        <a:lstStyle/>
        <a:p>
          <a:endParaRPr lang="hu-HU"/>
        </a:p>
      </dgm:t>
    </dgm:pt>
    <dgm:pt modelId="{256E92A9-1957-4372-83D4-D85394AB505F}" type="pres">
      <dgm:prSet presAssocID="{C04889B0-7C2E-4A95-A916-B5F9AC39C0A6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EF623BF7-AC91-43D1-A30D-2A0B1BB376AB}" type="pres">
      <dgm:prSet presAssocID="{C04889B0-7C2E-4A95-A916-B5F9AC39C0A6}" presName="negativeSpace" presStyleCnt="0"/>
      <dgm:spPr/>
    </dgm:pt>
    <dgm:pt modelId="{AE01433F-8552-457C-835B-E5E55C83D13C}" type="pres">
      <dgm:prSet presAssocID="{C04889B0-7C2E-4A95-A916-B5F9AC39C0A6}" presName="childText" presStyleLbl="conFgAcc1" presStyleIdx="2" presStyleCnt="3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</dgm:ptLst>
  <dgm:cxnLst>
    <dgm:cxn modelId="{913185F4-3473-486A-B719-6BF7EDCBEBE3}" type="presOf" srcId="{96AB6FC1-9C3C-4082-8FEB-A76CC9A80859}" destId="{653791C1-E900-42C7-97D2-E817498AE094}" srcOrd="1" destOrd="0" presId="urn:microsoft.com/office/officeart/2005/8/layout/list1"/>
    <dgm:cxn modelId="{CE10DB87-C1DF-4199-ACB4-5CCE382DE302}" srcId="{150751D1-5E7C-44E7-A4D4-79BA96E432C4}" destId="{CA29A3F1-DFD3-4D05-9BF9-284643DBADE3}" srcOrd="0" destOrd="0" parTransId="{0C557C07-AAF3-4E8B-95BE-D0FF61CA9D09}" sibTransId="{17D3430D-2B11-4F20-9DE9-012D34B58E0F}"/>
    <dgm:cxn modelId="{FEA3FA27-9743-4802-BA22-11117B69627B}" type="presOf" srcId="{C04889B0-7C2E-4A95-A916-B5F9AC39C0A6}" destId="{256E92A9-1957-4372-83D4-D85394AB505F}" srcOrd="1" destOrd="0" presId="urn:microsoft.com/office/officeart/2005/8/layout/list1"/>
    <dgm:cxn modelId="{23D2D0D7-2BFC-4EF2-801A-3A61AD299203}" type="presOf" srcId="{CA29A3F1-DFD3-4D05-9BF9-284643DBADE3}" destId="{A272B2F0-08A5-452A-8E8F-900CA94D5D15}" srcOrd="1" destOrd="0" presId="urn:microsoft.com/office/officeart/2005/8/layout/list1"/>
    <dgm:cxn modelId="{56EBCC58-2B3C-4D43-8B73-E429633D5D3D}" type="presOf" srcId="{6DE04AE4-8B50-477E-BBD3-759B63756E71}" destId="{825381E9-C667-4509-B93D-D20EDDD4E0A4}" srcOrd="0" destOrd="0" presId="urn:microsoft.com/office/officeart/2005/8/layout/list1"/>
    <dgm:cxn modelId="{283A6389-139F-487F-A1FF-494EAB60E0EA}" type="presOf" srcId="{150751D1-5E7C-44E7-A4D4-79BA96E432C4}" destId="{895FB7DA-07B2-4F4F-A0D7-F17598B53698}" srcOrd="0" destOrd="0" presId="urn:microsoft.com/office/officeart/2005/8/layout/list1"/>
    <dgm:cxn modelId="{E97A714F-89BC-4B73-927F-1BF378384C52}" type="presOf" srcId="{C04889B0-7C2E-4A95-A916-B5F9AC39C0A6}" destId="{F3ED1F28-61FB-45B7-A3D7-573CB7FFB822}" srcOrd="0" destOrd="0" presId="urn:microsoft.com/office/officeart/2005/8/layout/list1"/>
    <dgm:cxn modelId="{BF3C0EB5-75FA-4F21-B3B9-FBBC36773F6E}" srcId="{CA29A3F1-DFD3-4D05-9BF9-284643DBADE3}" destId="{6DE04AE4-8B50-477E-BBD3-759B63756E71}" srcOrd="0" destOrd="0" parTransId="{891312EF-B668-4FF7-8E96-CBB578DB7EC4}" sibTransId="{76675358-4F7A-425F-A411-C3A9D89C219B}"/>
    <dgm:cxn modelId="{A33B5C21-63E6-4A13-890E-2E11EAA3371D}" type="presOf" srcId="{96AB6FC1-9C3C-4082-8FEB-A76CC9A80859}" destId="{B64B9154-570B-4818-B65E-97AEE41540B2}" srcOrd="0" destOrd="0" presId="urn:microsoft.com/office/officeart/2005/8/layout/list1"/>
    <dgm:cxn modelId="{6E8DEF86-77E5-404A-965F-9716464B0654}" srcId="{150751D1-5E7C-44E7-A4D4-79BA96E432C4}" destId="{96AB6FC1-9C3C-4082-8FEB-A76CC9A80859}" srcOrd="1" destOrd="0" parTransId="{CA9651C9-A0F2-4420-BAD5-B5F4DC72E3AA}" sibTransId="{0BAB669F-D2A5-4DBA-AEE3-A06AA41BC450}"/>
    <dgm:cxn modelId="{01922D3B-620A-42A7-B9FC-5BE11133EDB4}" type="presOf" srcId="{D3FDA506-7322-450E-8221-FD3CFF00430A}" destId="{AE01433F-8552-457C-835B-E5E55C83D13C}" srcOrd="0" destOrd="0" presId="urn:microsoft.com/office/officeart/2005/8/layout/list1"/>
    <dgm:cxn modelId="{4B5A1BEF-1484-4084-ABB7-553AA60B3E36}" type="presOf" srcId="{CA29A3F1-DFD3-4D05-9BF9-284643DBADE3}" destId="{A0C11B6E-6361-4F04-A2B9-FDACEB3E1529}" srcOrd="0" destOrd="0" presId="urn:microsoft.com/office/officeart/2005/8/layout/list1"/>
    <dgm:cxn modelId="{CE5C497E-710E-4F17-8540-52371547DB60}" srcId="{150751D1-5E7C-44E7-A4D4-79BA96E432C4}" destId="{C04889B0-7C2E-4A95-A916-B5F9AC39C0A6}" srcOrd="2" destOrd="0" parTransId="{A9AE3FA0-02C8-489F-A84E-B95EE48C74FC}" sibTransId="{88087A91-D25A-4884-8C57-4C221334429E}"/>
    <dgm:cxn modelId="{7736E46E-7ED7-4F0A-9761-34A710FCDD6B}" srcId="{96AB6FC1-9C3C-4082-8FEB-A76CC9A80859}" destId="{4C39A514-1600-4943-A21F-12B7D72FB0E2}" srcOrd="0" destOrd="0" parTransId="{0908A93E-B19A-4E70-A8C7-DD26C94102DB}" sibTransId="{D1FD3445-4B81-47DB-B504-DA689AC6C754}"/>
    <dgm:cxn modelId="{CBA073DB-423B-4328-B9AF-570C958A3839}" type="presOf" srcId="{4C39A514-1600-4943-A21F-12B7D72FB0E2}" destId="{72303242-9B47-4D6C-87DC-C14B0FA38AEE}" srcOrd="0" destOrd="0" presId="urn:microsoft.com/office/officeart/2005/8/layout/list1"/>
    <dgm:cxn modelId="{E73FE6F5-E05F-4D36-8AFB-0966B3E2D0F5}" srcId="{C04889B0-7C2E-4A95-A916-B5F9AC39C0A6}" destId="{D3FDA506-7322-450E-8221-FD3CFF00430A}" srcOrd="0" destOrd="0" parTransId="{13D47E7F-463F-413F-BE27-54C227513E70}" sibTransId="{409A21C8-42AD-49BF-BE98-ED868DEBF82E}"/>
    <dgm:cxn modelId="{A4F455AB-9506-47DB-98F0-85E91A84910E}" type="presParOf" srcId="{895FB7DA-07B2-4F4F-A0D7-F17598B53698}" destId="{7C164D0B-6E54-4CF2-9442-C8D2F1598657}" srcOrd="0" destOrd="0" presId="urn:microsoft.com/office/officeart/2005/8/layout/list1"/>
    <dgm:cxn modelId="{6A6CE926-49A4-4E15-88AF-7F4D41603588}" type="presParOf" srcId="{7C164D0B-6E54-4CF2-9442-C8D2F1598657}" destId="{A0C11B6E-6361-4F04-A2B9-FDACEB3E1529}" srcOrd="0" destOrd="0" presId="urn:microsoft.com/office/officeart/2005/8/layout/list1"/>
    <dgm:cxn modelId="{2E6C6D12-CD12-4D3E-A17E-885624EA850D}" type="presParOf" srcId="{7C164D0B-6E54-4CF2-9442-C8D2F1598657}" destId="{A272B2F0-08A5-452A-8E8F-900CA94D5D15}" srcOrd="1" destOrd="0" presId="urn:microsoft.com/office/officeart/2005/8/layout/list1"/>
    <dgm:cxn modelId="{E48F274E-C64D-4D92-87DE-C9B565AA987D}" type="presParOf" srcId="{895FB7DA-07B2-4F4F-A0D7-F17598B53698}" destId="{FA4EABB1-7ED1-4CB2-9711-2ADA86107C90}" srcOrd="1" destOrd="0" presId="urn:microsoft.com/office/officeart/2005/8/layout/list1"/>
    <dgm:cxn modelId="{33BA16BF-6A13-460E-97D1-CDFCE7B2CD03}" type="presParOf" srcId="{895FB7DA-07B2-4F4F-A0D7-F17598B53698}" destId="{825381E9-C667-4509-B93D-D20EDDD4E0A4}" srcOrd="2" destOrd="0" presId="urn:microsoft.com/office/officeart/2005/8/layout/list1"/>
    <dgm:cxn modelId="{01720D47-AE33-4DA3-A80B-2EEF54D6DA89}" type="presParOf" srcId="{895FB7DA-07B2-4F4F-A0D7-F17598B53698}" destId="{37A3E8C8-1482-4489-986E-8F951DA4D8A8}" srcOrd="3" destOrd="0" presId="urn:microsoft.com/office/officeart/2005/8/layout/list1"/>
    <dgm:cxn modelId="{C72EE63E-8511-4B8A-A0ED-760A2E84ECE4}" type="presParOf" srcId="{895FB7DA-07B2-4F4F-A0D7-F17598B53698}" destId="{E88FE999-E996-4D08-AA78-AE64CE73481A}" srcOrd="4" destOrd="0" presId="urn:microsoft.com/office/officeart/2005/8/layout/list1"/>
    <dgm:cxn modelId="{DB31985B-8FD3-424C-AB74-D0ECB2D60726}" type="presParOf" srcId="{E88FE999-E996-4D08-AA78-AE64CE73481A}" destId="{B64B9154-570B-4818-B65E-97AEE41540B2}" srcOrd="0" destOrd="0" presId="urn:microsoft.com/office/officeart/2005/8/layout/list1"/>
    <dgm:cxn modelId="{97B35BA4-8A82-47A0-B5A5-36A5A9786560}" type="presParOf" srcId="{E88FE999-E996-4D08-AA78-AE64CE73481A}" destId="{653791C1-E900-42C7-97D2-E817498AE094}" srcOrd="1" destOrd="0" presId="urn:microsoft.com/office/officeart/2005/8/layout/list1"/>
    <dgm:cxn modelId="{815022B4-3BCD-455D-A747-A4828D0869FF}" type="presParOf" srcId="{895FB7DA-07B2-4F4F-A0D7-F17598B53698}" destId="{D5CD151A-39F8-4ECF-9429-9BC99FE4CA3E}" srcOrd="5" destOrd="0" presId="urn:microsoft.com/office/officeart/2005/8/layout/list1"/>
    <dgm:cxn modelId="{C89B7550-A4B4-433F-92FA-15AA531A58DF}" type="presParOf" srcId="{895FB7DA-07B2-4F4F-A0D7-F17598B53698}" destId="{72303242-9B47-4D6C-87DC-C14B0FA38AEE}" srcOrd="6" destOrd="0" presId="urn:microsoft.com/office/officeart/2005/8/layout/list1"/>
    <dgm:cxn modelId="{2C815FC5-B6B9-4E2C-B69E-A3DCB72E8908}" type="presParOf" srcId="{895FB7DA-07B2-4F4F-A0D7-F17598B53698}" destId="{0F9DC6D7-24C1-4498-8DF7-B749E199868C}" srcOrd="7" destOrd="0" presId="urn:microsoft.com/office/officeart/2005/8/layout/list1"/>
    <dgm:cxn modelId="{C076A684-D138-4C0D-9A15-E5E00DB546CA}" type="presParOf" srcId="{895FB7DA-07B2-4F4F-A0D7-F17598B53698}" destId="{58F125E7-86A4-4BB8-8E61-A3C2B332B779}" srcOrd="8" destOrd="0" presId="urn:microsoft.com/office/officeart/2005/8/layout/list1"/>
    <dgm:cxn modelId="{7181FC1A-3945-4DBA-BCD5-591653E0C3D7}" type="presParOf" srcId="{58F125E7-86A4-4BB8-8E61-A3C2B332B779}" destId="{F3ED1F28-61FB-45B7-A3D7-573CB7FFB822}" srcOrd="0" destOrd="0" presId="urn:microsoft.com/office/officeart/2005/8/layout/list1"/>
    <dgm:cxn modelId="{B461BF1D-BDD1-4D52-BB9E-219F968DAA2F}" type="presParOf" srcId="{58F125E7-86A4-4BB8-8E61-A3C2B332B779}" destId="{256E92A9-1957-4372-83D4-D85394AB505F}" srcOrd="1" destOrd="0" presId="urn:microsoft.com/office/officeart/2005/8/layout/list1"/>
    <dgm:cxn modelId="{A922732E-8D9C-4DBE-AFB7-B3AE3BB885BC}" type="presParOf" srcId="{895FB7DA-07B2-4F4F-A0D7-F17598B53698}" destId="{EF623BF7-AC91-43D1-A30D-2A0B1BB376AB}" srcOrd="9" destOrd="0" presId="urn:microsoft.com/office/officeart/2005/8/layout/list1"/>
    <dgm:cxn modelId="{C967E700-6F45-405F-AC13-AB01051EEB6E}" type="presParOf" srcId="{895FB7DA-07B2-4F4F-A0D7-F17598B53698}" destId="{AE01433F-8552-457C-835B-E5E55C83D13C}" srcOrd="10" destOrd="0" presId="urn:microsoft.com/office/officeart/2005/8/layout/list1"/>
  </dgm:cxnLst>
  <dgm:bg/>
  <dgm:whole>
    <a:ln>
      <a:noFill/>
    </a:ln>
  </dgm:whole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16CD3E4-AC5B-4CBD-8F58-7CB102AD3B47}" type="doc">
      <dgm:prSet loTypeId="urn:microsoft.com/office/officeart/2008/layout/VerticalCircleList" loCatId="list" qsTypeId="urn:microsoft.com/office/officeart/2005/8/quickstyle/simple4" qsCatId="simple" csTypeId="urn:microsoft.com/office/officeart/2005/8/colors/colorful2" csCatId="colorful" phldr="1"/>
      <dgm:spPr/>
      <dgm:t>
        <a:bodyPr/>
        <a:lstStyle/>
        <a:p>
          <a:endParaRPr lang="hu-HU"/>
        </a:p>
      </dgm:t>
    </dgm:pt>
    <dgm:pt modelId="{D4097EE7-38B4-46CC-83C3-B446184504DB}">
      <dgm:prSet phldrT="[Szöveg]" custT="1"/>
      <dgm:spPr/>
      <dgm:t>
        <a:bodyPr/>
        <a:lstStyle/>
        <a:p>
          <a:r>
            <a:rPr lang="hu-HU" sz="1800" b="0" i="0" dirty="0" smtClean="0"/>
            <a:t>sportiroda.veszprem@gmail.com</a:t>
          </a:r>
          <a:endParaRPr lang="hu-HU" sz="1800" b="0" dirty="0"/>
        </a:p>
      </dgm:t>
    </dgm:pt>
    <dgm:pt modelId="{22E6FB3C-F97E-42DB-9DEE-21DF5EFBA2CD}" type="parTrans" cxnId="{2634BEB3-206F-42C4-88D9-E14937187EC3}">
      <dgm:prSet/>
      <dgm:spPr/>
      <dgm:t>
        <a:bodyPr/>
        <a:lstStyle/>
        <a:p>
          <a:endParaRPr lang="hu-HU"/>
        </a:p>
      </dgm:t>
    </dgm:pt>
    <dgm:pt modelId="{E540707D-FFF8-4138-A6B9-ABB32C5C9D43}" type="sibTrans" cxnId="{2634BEB3-206F-42C4-88D9-E14937187EC3}">
      <dgm:prSet/>
      <dgm:spPr/>
      <dgm:t>
        <a:bodyPr/>
        <a:lstStyle/>
        <a:p>
          <a:endParaRPr lang="hu-HU"/>
        </a:p>
      </dgm:t>
    </dgm:pt>
    <dgm:pt modelId="{472105DE-7359-4ED2-8584-2205B10EA772}">
      <dgm:prSet phldrT="[Szöveg]" custT="1"/>
      <dgm:spPr/>
      <dgm:t>
        <a:bodyPr/>
        <a:lstStyle/>
        <a:p>
          <a:r>
            <a:rPr lang="hu-HU" sz="1800" b="0" dirty="0" smtClean="0"/>
            <a:t>https://sport.uni-pannon.hu/</a:t>
          </a:r>
        </a:p>
        <a:p>
          <a:r>
            <a:rPr lang="hu-HU" sz="1800" b="0" dirty="0" smtClean="0"/>
            <a:t>(</a:t>
          </a:r>
          <a:r>
            <a:rPr lang="hu-HU" sz="1800" b="0" i="1" dirty="0" smtClean="0"/>
            <a:t>Hallgatóknak</a:t>
          </a:r>
          <a:r>
            <a:rPr lang="hu-HU" sz="1800" b="0" dirty="0" smtClean="0"/>
            <a:t> menüpont)</a:t>
          </a:r>
          <a:endParaRPr lang="hu-HU" sz="1800" b="0" dirty="0"/>
        </a:p>
      </dgm:t>
    </dgm:pt>
    <dgm:pt modelId="{E36FEEBF-6E1C-4B68-ACF5-22B6309C4DAA}" type="parTrans" cxnId="{443538AF-D024-46BC-9D64-FE0C94F4B150}">
      <dgm:prSet/>
      <dgm:spPr/>
      <dgm:t>
        <a:bodyPr/>
        <a:lstStyle/>
        <a:p>
          <a:endParaRPr lang="hu-HU"/>
        </a:p>
      </dgm:t>
    </dgm:pt>
    <dgm:pt modelId="{14219244-DA8B-44F7-A5F9-CBBE82424E8A}" type="sibTrans" cxnId="{443538AF-D024-46BC-9D64-FE0C94F4B150}">
      <dgm:prSet/>
      <dgm:spPr/>
      <dgm:t>
        <a:bodyPr/>
        <a:lstStyle/>
        <a:p>
          <a:endParaRPr lang="hu-HU"/>
        </a:p>
      </dgm:t>
    </dgm:pt>
    <dgm:pt modelId="{CFE619C6-5990-4907-9866-C4139CCED3CD}">
      <dgm:prSet phldrT="[Szöveg]" custT="1"/>
      <dgm:spPr/>
      <dgm:t>
        <a:bodyPr/>
        <a:lstStyle/>
        <a:p>
          <a:r>
            <a:rPr lang="hu-HU" sz="1800" dirty="0" smtClean="0"/>
            <a:t>https://www.facebook.com/browse/admined_pages/?id=100005516112437</a:t>
          </a:r>
          <a:endParaRPr lang="hu-HU" sz="1800" b="0" dirty="0"/>
        </a:p>
      </dgm:t>
    </dgm:pt>
    <dgm:pt modelId="{F5B34AE1-D340-4A14-9874-2F86ECB0AF2D}" type="parTrans" cxnId="{0DC216B2-D273-4DD2-AEBB-EC8008FAADA4}">
      <dgm:prSet/>
      <dgm:spPr/>
      <dgm:t>
        <a:bodyPr/>
        <a:lstStyle/>
        <a:p>
          <a:endParaRPr lang="hu-HU"/>
        </a:p>
      </dgm:t>
    </dgm:pt>
    <dgm:pt modelId="{FC465766-3930-4C78-B2E7-D1D3269C446D}" type="sibTrans" cxnId="{0DC216B2-D273-4DD2-AEBB-EC8008FAADA4}">
      <dgm:prSet/>
      <dgm:spPr/>
      <dgm:t>
        <a:bodyPr/>
        <a:lstStyle/>
        <a:p>
          <a:endParaRPr lang="hu-HU"/>
        </a:p>
      </dgm:t>
    </dgm:pt>
    <dgm:pt modelId="{003B6661-259B-4AA0-A184-2613E8F9D009}">
      <dgm:prSet custT="1"/>
      <dgm:spPr/>
      <dgm:t>
        <a:bodyPr/>
        <a:lstStyle/>
        <a:p>
          <a:r>
            <a:rPr lang="hu-HU" sz="1800" b="0" dirty="0" smtClean="0"/>
            <a:t>Személyes konzultálás a fogadóórák </a:t>
          </a:r>
          <a:r>
            <a:rPr lang="hu-HU" sz="1800" b="0" smtClean="0"/>
            <a:t>keretén belül</a:t>
          </a:r>
          <a:endParaRPr lang="hu-HU" sz="1800" b="0" dirty="0"/>
        </a:p>
      </dgm:t>
    </dgm:pt>
    <dgm:pt modelId="{E8D3A9A5-F243-45EE-B819-BCC15D0B6EE1}" type="parTrans" cxnId="{7E55E601-E6E8-4077-8E08-8D2FCE6BD032}">
      <dgm:prSet/>
      <dgm:spPr/>
      <dgm:t>
        <a:bodyPr/>
        <a:lstStyle/>
        <a:p>
          <a:endParaRPr lang="hu-HU"/>
        </a:p>
      </dgm:t>
    </dgm:pt>
    <dgm:pt modelId="{6C25C51F-F8D6-415E-A23E-FCCABEE54EAF}" type="sibTrans" cxnId="{7E55E601-E6E8-4077-8E08-8D2FCE6BD032}">
      <dgm:prSet/>
      <dgm:spPr/>
      <dgm:t>
        <a:bodyPr/>
        <a:lstStyle/>
        <a:p>
          <a:endParaRPr lang="hu-HU"/>
        </a:p>
      </dgm:t>
    </dgm:pt>
    <dgm:pt modelId="{069EA801-77ED-42BB-8E99-AEFFB0E3AD7B}" type="pres">
      <dgm:prSet presAssocID="{A16CD3E4-AC5B-4CBD-8F58-7CB102AD3B47}" presName="Name0" presStyleCnt="0">
        <dgm:presLayoutVars>
          <dgm:dir/>
        </dgm:presLayoutVars>
      </dgm:prSet>
      <dgm:spPr/>
      <dgm:t>
        <a:bodyPr/>
        <a:lstStyle/>
        <a:p>
          <a:endParaRPr lang="hu-HU"/>
        </a:p>
      </dgm:t>
    </dgm:pt>
    <dgm:pt modelId="{7778802C-7BBA-4E9D-9FC8-F6F296C2FBB4}" type="pres">
      <dgm:prSet presAssocID="{D4097EE7-38B4-46CC-83C3-B446184504DB}" presName="noChildren" presStyleCnt="0"/>
      <dgm:spPr/>
    </dgm:pt>
    <dgm:pt modelId="{FD89B047-F5C9-47AA-A58A-A164A13A51C5}" type="pres">
      <dgm:prSet presAssocID="{D4097EE7-38B4-46CC-83C3-B446184504DB}" presName="gap" presStyleCnt="0"/>
      <dgm:spPr/>
    </dgm:pt>
    <dgm:pt modelId="{6137FEF5-EA02-4953-989B-4A4ED58E2151}" type="pres">
      <dgm:prSet presAssocID="{D4097EE7-38B4-46CC-83C3-B446184504DB}" presName="medCircle2" presStyleLbl="vennNode1" presStyleIdx="0" presStyleCnt="4"/>
      <dgm:spPr/>
    </dgm:pt>
    <dgm:pt modelId="{63A12F3D-CF76-4DC1-B914-D21B951FC0BC}" type="pres">
      <dgm:prSet presAssocID="{D4097EE7-38B4-46CC-83C3-B446184504DB}" presName="txLvlOnly1" presStyleLbl="revTx" presStyleIdx="0" presStyleCnt="4"/>
      <dgm:spPr/>
      <dgm:t>
        <a:bodyPr/>
        <a:lstStyle/>
        <a:p>
          <a:endParaRPr lang="hu-HU"/>
        </a:p>
      </dgm:t>
    </dgm:pt>
    <dgm:pt modelId="{E119E381-6C97-4D71-995E-D4CBF7512877}" type="pres">
      <dgm:prSet presAssocID="{472105DE-7359-4ED2-8584-2205B10EA772}" presName="noChildren" presStyleCnt="0"/>
      <dgm:spPr/>
    </dgm:pt>
    <dgm:pt modelId="{FD0DBF88-4D1A-4792-AA58-C8E3A5C66737}" type="pres">
      <dgm:prSet presAssocID="{472105DE-7359-4ED2-8584-2205B10EA772}" presName="gap" presStyleCnt="0"/>
      <dgm:spPr/>
    </dgm:pt>
    <dgm:pt modelId="{DBEE8076-0E85-47B0-B45A-8329CC949D62}" type="pres">
      <dgm:prSet presAssocID="{472105DE-7359-4ED2-8584-2205B10EA772}" presName="medCircle2" presStyleLbl="vennNode1" presStyleIdx="1" presStyleCnt="4"/>
      <dgm:spPr/>
    </dgm:pt>
    <dgm:pt modelId="{0E97CD28-EAF2-49D3-8C55-246305E0B9D0}" type="pres">
      <dgm:prSet presAssocID="{472105DE-7359-4ED2-8584-2205B10EA772}" presName="txLvlOnly1" presStyleLbl="revTx" presStyleIdx="1" presStyleCnt="4"/>
      <dgm:spPr/>
      <dgm:t>
        <a:bodyPr/>
        <a:lstStyle/>
        <a:p>
          <a:endParaRPr lang="hu-HU"/>
        </a:p>
      </dgm:t>
    </dgm:pt>
    <dgm:pt modelId="{24B73703-DA84-43F6-B235-6F48AC522749}" type="pres">
      <dgm:prSet presAssocID="{CFE619C6-5990-4907-9866-C4139CCED3CD}" presName="noChildren" presStyleCnt="0"/>
      <dgm:spPr/>
    </dgm:pt>
    <dgm:pt modelId="{693665A8-5D8F-4CBE-92E0-9CF181D59FAF}" type="pres">
      <dgm:prSet presAssocID="{CFE619C6-5990-4907-9866-C4139CCED3CD}" presName="gap" presStyleCnt="0"/>
      <dgm:spPr/>
    </dgm:pt>
    <dgm:pt modelId="{F06F653B-316E-4437-9891-88C30F6AAF4F}" type="pres">
      <dgm:prSet presAssocID="{CFE619C6-5990-4907-9866-C4139CCED3CD}" presName="medCircle2" presStyleLbl="vennNode1" presStyleIdx="2" presStyleCnt="4"/>
      <dgm:spPr/>
    </dgm:pt>
    <dgm:pt modelId="{B525812F-C138-4507-A2BC-40C3E342100E}" type="pres">
      <dgm:prSet presAssocID="{CFE619C6-5990-4907-9866-C4139CCED3CD}" presName="txLvlOnly1" presStyleLbl="revTx" presStyleIdx="2" presStyleCnt="4"/>
      <dgm:spPr/>
      <dgm:t>
        <a:bodyPr/>
        <a:lstStyle/>
        <a:p>
          <a:endParaRPr lang="hu-HU"/>
        </a:p>
      </dgm:t>
    </dgm:pt>
    <dgm:pt modelId="{7A0A2BFB-BB56-4C28-BC28-DB007CC65132}" type="pres">
      <dgm:prSet presAssocID="{003B6661-259B-4AA0-A184-2613E8F9D009}" presName="noChildren" presStyleCnt="0"/>
      <dgm:spPr/>
    </dgm:pt>
    <dgm:pt modelId="{1F53AC78-268A-4300-A368-ABE878905F8D}" type="pres">
      <dgm:prSet presAssocID="{003B6661-259B-4AA0-A184-2613E8F9D009}" presName="gap" presStyleCnt="0"/>
      <dgm:spPr/>
    </dgm:pt>
    <dgm:pt modelId="{9498B9D3-939D-4247-8066-1EA93F9F3E17}" type="pres">
      <dgm:prSet presAssocID="{003B6661-259B-4AA0-A184-2613E8F9D009}" presName="medCircle2" presStyleLbl="vennNode1" presStyleIdx="3" presStyleCnt="4"/>
      <dgm:spPr/>
    </dgm:pt>
    <dgm:pt modelId="{3449ECBE-27BC-410F-BD35-3391FEC75D36}" type="pres">
      <dgm:prSet presAssocID="{003B6661-259B-4AA0-A184-2613E8F9D009}" presName="txLvlOnly1" presStyleLbl="revTx" presStyleIdx="3" presStyleCnt="4"/>
      <dgm:spPr/>
      <dgm:t>
        <a:bodyPr/>
        <a:lstStyle/>
        <a:p>
          <a:endParaRPr lang="hu-HU"/>
        </a:p>
      </dgm:t>
    </dgm:pt>
  </dgm:ptLst>
  <dgm:cxnLst>
    <dgm:cxn modelId="{2634BEB3-206F-42C4-88D9-E14937187EC3}" srcId="{A16CD3E4-AC5B-4CBD-8F58-7CB102AD3B47}" destId="{D4097EE7-38B4-46CC-83C3-B446184504DB}" srcOrd="0" destOrd="0" parTransId="{22E6FB3C-F97E-42DB-9DEE-21DF5EFBA2CD}" sibTransId="{E540707D-FFF8-4138-A6B9-ABB32C5C9D43}"/>
    <dgm:cxn modelId="{660743FC-944D-4983-A760-6CA2E7A8642C}" type="presOf" srcId="{A16CD3E4-AC5B-4CBD-8F58-7CB102AD3B47}" destId="{069EA801-77ED-42BB-8E99-AEFFB0E3AD7B}" srcOrd="0" destOrd="0" presId="urn:microsoft.com/office/officeart/2008/layout/VerticalCircleList"/>
    <dgm:cxn modelId="{0CC0DCDB-367A-4119-9ED2-590AFFF5313C}" type="presOf" srcId="{CFE619C6-5990-4907-9866-C4139CCED3CD}" destId="{B525812F-C138-4507-A2BC-40C3E342100E}" srcOrd="0" destOrd="0" presId="urn:microsoft.com/office/officeart/2008/layout/VerticalCircleList"/>
    <dgm:cxn modelId="{0DC216B2-D273-4DD2-AEBB-EC8008FAADA4}" srcId="{A16CD3E4-AC5B-4CBD-8F58-7CB102AD3B47}" destId="{CFE619C6-5990-4907-9866-C4139CCED3CD}" srcOrd="2" destOrd="0" parTransId="{F5B34AE1-D340-4A14-9874-2F86ECB0AF2D}" sibTransId="{FC465766-3930-4C78-B2E7-D1D3269C446D}"/>
    <dgm:cxn modelId="{443538AF-D024-46BC-9D64-FE0C94F4B150}" srcId="{A16CD3E4-AC5B-4CBD-8F58-7CB102AD3B47}" destId="{472105DE-7359-4ED2-8584-2205B10EA772}" srcOrd="1" destOrd="0" parTransId="{E36FEEBF-6E1C-4B68-ACF5-22B6309C4DAA}" sibTransId="{14219244-DA8B-44F7-A5F9-CBBE82424E8A}"/>
    <dgm:cxn modelId="{58F76BDC-6A6C-4C13-8C38-DDCE159ADEE2}" type="presOf" srcId="{003B6661-259B-4AA0-A184-2613E8F9D009}" destId="{3449ECBE-27BC-410F-BD35-3391FEC75D36}" srcOrd="0" destOrd="0" presId="urn:microsoft.com/office/officeart/2008/layout/VerticalCircleList"/>
    <dgm:cxn modelId="{7E55E601-E6E8-4077-8E08-8D2FCE6BD032}" srcId="{A16CD3E4-AC5B-4CBD-8F58-7CB102AD3B47}" destId="{003B6661-259B-4AA0-A184-2613E8F9D009}" srcOrd="3" destOrd="0" parTransId="{E8D3A9A5-F243-45EE-B819-BCC15D0B6EE1}" sibTransId="{6C25C51F-F8D6-415E-A23E-FCCABEE54EAF}"/>
    <dgm:cxn modelId="{A1E51037-DD24-4546-ADF9-66A4ECC7EB88}" type="presOf" srcId="{472105DE-7359-4ED2-8584-2205B10EA772}" destId="{0E97CD28-EAF2-49D3-8C55-246305E0B9D0}" srcOrd="0" destOrd="0" presId="urn:microsoft.com/office/officeart/2008/layout/VerticalCircleList"/>
    <dgm:cxn modelId="{DEF23C6B-E14C-482E-BE24-E8627697F747}" type="presOf" srcId="{D4097EE7-38B4-46CC-83C3-B446184504DB}" destId="{63A12F3D-CF76-4DC1-B914-D21B951FC0BC}" srcOrd="0" destOrd="0" presId="urn:microsoft.com/office/officeart/2008/layout/VerticalCircleList"/>
    <dgm:cxn modelId="{50756A6A-9CD6-413F-BC3C-BD6CEADAE583}" type="presParOf" srcId="{069EA801-77ED-42BB-8E99-AEFFB0E3AD7B}" destId="{7778802C-7BBA-4E9D-9FC8-F6F296C2FBB4}" srcOrd="0" destOrd="0" presId="urn:microsoft.com/office/officeart/2008/layout/VerticalCircleList"/>
    <dgm:cxn modelId="{A86B19BD-0523-4897-9CA8-093E13E21D4E}" type="presParOf" srcId="{7778802C-7BBA-4E9D-9FC8-F6F296C2FBB4}" destId="{FD89B047-F5C9-47AA-A58A-A164A13A51C5}" srcOrd="0" destOrd="0" presId="urn:microsoft.com/office/officeart/2008/layout/VerticalCircleList"/>
    <dgm:cxn modelId="{475BC9F2-52AD-4E08-9045-CB92FD57EBE1}" type="presParOf" srcId="{7778802C-7BBA-4E9D-9FC8-F6F296C2FBB4}" destId="{6137FEF5-EA02-4953-989B-4A4ED58E2151}" srcOrd="1" destOrd="0" presId="urn:microsoft.com/office/officeart/2008/layout/VerticalCircleList"/>
    <dgm:cxn modelId="{237FDBCB-5702-4AAD-A42D-CCFCD733351F}" type="presParOf" srcId="{7778802C-7BBA-4E9D-9FC8-F6F296C2FBB4}" destId="{63A12F3D-CF76-4DC1-B914-D21B951FC0BC}" srcOrd="2" destOrd="0" presId="urn:microsoft.com/office/officeart/2008/layout/VerticalCircleList"/>
    <dgm:cxn modelId="{E3AFE41E-7D70-46D9-A98A-9093CA521937}" type="presParOf" srcId="{069EA801-77ED-42BB-8E99-AEFFB0E3AD7B}" destId="{E119E381-6C97-4D71-995E-D4CBF7512877}" srcOrd="1" destOrd="0" presId="urn:microsoft.com/office/officeart/2008/layout/VerticalCircleList"/>
    <dgm:cxn modelId="{EDA29C6D-E82A-4066-88E9-ED4CB70BBD20}" type="presParOf" srcId="{E119E381-6C97-4D71-995E-D4CBF7512877}" destId="{FD0DBF88-4D1A-4792-AA58-C8E3A5C66737}" srcOrd="0" destOrd="0" presId="urn:microsoft.com/office/officeart/2008/layout/VerticalCircleList"/>
    <dgm:cxn modelId="{146E3CAE-8CA5-48AE-81FA-6884EB7739DA}" type="presParOf" srcId="{E119E381-6C97-4D71-995E-D4CBF7512877}" destId="{DBEE8076-0E85-47B0-B45A-8329CC949D62}" srcOrd="1" destOrd="0" presId="urn:microsoft.com/office/officeart/2008/layout/VerticalCircleList"/>
    <dgm:cxn modelId="{27219610-D163-40ED-A908-C990076BDC1D}" type="presParOf" srcId="{E119E381-6C97-4D71-995E-D4CBF7512877}" destId="{0E97CD28-EAF2-49D3-8C55-246305E0B9D0}" srcOrd="2" destOrd="0" presId="urn:microsoft.com/office/officeart/2008/layout/VerticalCircleList"/>
    <dgm:cxn modelId="{B7876D8E-D85D-4496-908C-1813C9D11DEF}" type="presParOf" srcId="{069EA801-77ED-42BB-8E99-AEFFB0E3AD7B}" destId="{24B73703-DA84-43F6-B235-6F48AC522749}" srcOrd="2" destOrd="0" presId="urn:microsoft.com/office/officeart/2008/layout/VerticalCircleList"/>
    <dgm:cxn modelId="{1BEB7924-E9A2-4B4A-95D0-E309F4A6C8E2}" type="presParOf" srcId="{24B73703-DA84-43F6-B235-6F48AC522749}" destId="{693665A8-5D8F-4CBE-92E0-9CF181D59FAF}" srcOrd="0" destOrd="0" presId="urn:microsoft.com/office/officeart/2008/layout/VerticalCircleList"/>
    <dgm:cxn modelId="{C344F91E-1120-4CD6-8370-F987A757DF1C}" type="presParOf" srcId="{24B73703-DA84-43F6-B235-6F48AC522749}" destId="{F06F653B-316E-4437-9891-88C30F6AAF4F}" srcOrd="1" destOrd="0" presId="urn:microsoft.com/office/officeart/2008/layout/VerticalCircleList"/>
    <dgm:cxn modelId="{D2232A5F-2BA4-40D8-8D4A-D6D940EF2C52}" type="presParOf" srcId="{24B73703-DA84-43F6-B235-6F48AC522749}" destId="{B525812F-C138-4507-A2BC-40C3E342100E}" srcOrd="2" destOrd="0" presId="urn:microsoft.com/office/officeart/2008/layout/VerticalCircleList"/>
    <dgm:cxn modelId="{C3913AC6-EDF8-4F36-AA62-7511C6223816}" type="presParOf" srcId="{069EA801-77ED-42BB-8E99-AEFFB0E3AD7B}" destId="{7A0A2BFB-BB56-4C28-BC28-DB007CC65132}" srcOrd="3" destOrd="0" presId="urn:microsoft.com/office/officeart/2008/layout/VerticalCircleList"/>
    <dgm:cxn modelId="{958D1286-9EBD-4133-9AFB-B0589B2BE188}" type="presParOf" srcId="{7A0A2BFB-BB56-4C28-BC28-DB007CC65132}" destId="{1F53AC78-268A-4300-A368-ABE878905F8D}" srcOrd="0" destOrd="0" presId="urn:microsoft.com/office/officeart/2008/layout/VerticalCircleList"/>
    <dgm:cxn modelId="{D2BEFE06-4FCD-42C0-9F37-8752F6DD11EE}" type="presParOf" srcId="{7A0A2BFB-BB56-4C28-BC28-DB007CC65132}" destId="{9498B9D3-939D-4247-8066-1EA93F9F3E17}" srcOrd="1" destOrd="0" presId="urn:microsoft.com/office/officeart/2008/layout/VerticalCircleList"/>
    <dgm:cxn modelId="{D96EFACC-FA93-4DB5-BC2E-148FA592EED5}" type="presParOf" srcId="{7A0A2BFB-BB56-4C28-BC28-DB007CC65132}" destId="{3449ECBE-27BC-410F-BD35-3391FEC75D36}" srcOrd="2" destOrd="0" presId="urn:microsoft.com/office/officeart/2008/layout/VerticalCircle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25381E9-C667-4509-B93D-D20EDDD4E0A4}">
      <dsp:nvSpPr>
        <dsp:cNvPr id="0" name=""/>
        <dsp:cNvSpPr/>
      </dsp:nvSpPr>
      <dsp:spPr>
        <a:xfrm>
          <a:off x="0" y="712818"/>
          <a:ext cx="8128000" cy="1412775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in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630823" tIns="479044" rIns="630823" bIns="163576" numCol="1" spcCol="1270" anchor="t" anchorCtr="0">
          <a:noAutofit/>
        </a:bodyPr>
        <a:lstStyle/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hu-HU" sz="2300" kern="1200" dirty="0" smtClean="0"/>
            <a:t>Alapképzés: 4 félév</a:t>
          </a:r>
        </a:p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hu-HU" sz="2300" kern="1200" dirty="0" smtClean="0"/>
            <a:t>Mesterképzés: 2 félév</a:t>
          </a:r>
          <a:endParaRPr lang="hu-HU" sz="2300" kern="1200" dirty="0"/>
        </a:p>
      </dsp:txBody>
      <dsp:txXfrm>
        <a:off x="0" y="712818"/>
        <a:ext cx="8128000" cy="1412775"/>
      </dsp:txXfrm>
    </dsp:sp>
    <dsp:sp modelId="{A272B2F0-08A5-452A-8E8F-900CA94D5D15}">
      <dsp:nvSpPr>
        <dsp:cNvPr id="0" name=""/>
        <dsp:cNvSpPr/>
      </dsp:nvSpPr>
      <dsp:spPr>
        <a:xfrm>
          <a:off x="406400" y="373338"/>
          <a:ext cx="5689600" cy="678960"/>
        </a:xfrm>
        <a:prstGeom prst="round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94000"/>
                <a:satMod val="103000"/>
                <a:lumMod val="102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shade val="100000"/>
                <a:satMod val="110000"/>
                <a:lumMod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78000"/>
                <a:satMod val="120000"/>
                <a:lumMod val="99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15053" tIns="0" rIns="215053" bIns="0" numCol="1" spcCol="1270" anchor="ctr" anchorCtr="0">
          <a:noAutofit/>
        </a:bodyPr>
        <a:lstStyle/>
        <a:p>
          <a:pPr lvl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2300" kern="1200" dirty="0" smtClean="0"/>
            <a:t>Kötelező félévek száma</a:t>
          </a:r>
          <a:endParaRPr lang="hu-HU" sz="2300" kern="1200" dirty="0"/>
        </a:p>
      </dsp:txBody>
      <dsp:txXfrm>
        <a:off x="439544" y="406482"/>
        <a:ext cx="5623312" cy="612672"/>
      </dsp:txXfrm>
    </dsp:sp>
    <dsp:sp modelId="{72303242-9B47-4D6C-87DC-C14B0FA38AEE}">
      <dsp:nvSpPr>
        <dsp:cNvPr id="0" name=""/>
        <dsp:cNvSpPr/>
      </dsp:nvSpPr>
      <dsp:spPr>
        <a:xfrm>
          <a:off x="0" y="2589273"/>
          <a:ext cx="8128000" cy="996187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in">
          <a:solidFill>
            <a:schemeClr val="accent5">
              <a:hueOff val="7989193"/>
              <a:satOff val="-19440"/>
              <a:lumOff val="-4509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630823" tIns="479044" rIns="630823" bIns="163576" numCol="1" spcCol="1270" anchor="t" anchorCtr="0">
          <a:noAutofit/>
        </a:bodyPr>
        <a:lstStyle/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hu-HU" sz="2300" kern="1200" dirty="0" smtClean="0"/>
            <a:t>A tanszék igazgatóval való egyeztetés után</a:t>
          </a:r>
          <a:endParaRPr lang="hu-HU" sz="2300" kern="1200" dirty="0"/>
        </a:p>
      </dsp:txBody>
      <dsp:txXfrm>
        <a:off x="0" y="2589273"/>
        <a:ext cx="8128000" cy="996187"/>
      </dsp:txXfrm>
    </dsp:sp>
    <dsp:sp modelId="{653791C1-E900-42C7-97D2-E817498AE094}">
      <dsp:nvSpPr>
        <dsp:cNvPr id="0" name=""/>
        <dsp:cNvSpPr/>
      </dsp:nvSpPr>
      <dsp:spPr>
        <a:xfrm>
          <a:off x="406400" y="2249793"/>
          <a:ext cx="5689600" cy="678960"/>
        </a:xfrm>
        <a:prstGeom prst="roundRect">
          <a:avLst/>
        </a:prstGeom>
        <a:gradFill rotWithShape="0">
          <a:gsLst>
            <a:gs pos="0">
              <a:schemeClr val="accent5">
                <a:hueOff val="7989193"/>
                <a:satOff val="-19440"/>
                <a:lumOff val="-4509"/>
                <a:alphaOff val="0"/>
                <a:tint val="94000"/>
                <a:satMod val="103000"/>
                <a:lumMod val="102000"/>
              </a:schemeClr>
            </a:gs>
            <a:gs pos="50000">
              <a:schemeClr val="accent5">
                <a:hueOff val="7989193"/>
                <a:satOff val="-19440"/>
                <a:lumOff val="-4509"/>
                <a:alphaOff val="0"/>
                <a:shade val="100000"/>
                <a:satMod val="110000"/>
                <a:lumMod val="100000"/>
              </a:schemeClr>
            </a:gs>
            <a:gs pos="100000">
              <a:schemeClr val="accent5">
                <a:hueOff val="7989193"/>
                <a:satOff val="-19440"/>
                <a:lumOff val="-4509"/>
                <a:alphaOff val="0"/>
                <a:shade val="78000"/>
                <a:satMod val="120000"/>
                <a:lumMod val="99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15053" tIns="0" rIns="215053" bIns="0" numCol="1" spcCol="1270" anchor="ctr" anchorCtr="0">
          <a:noAutofit/>
        </a:bodyPr>
        <a:lstStyle/>
        <a:p>
          <a:pPr lvl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2300" kern="1200" dirty="0" smtClean="0"/>
            <a:t>Testnevelés alól való felmentés</a:t>
          </a:r>
          <a:endParaRPr lang="hu-HU" sz="2300" kern="1200" dirty="0"/>
        </a:p>
      </dsp:txBody>
      <dsp:txXfrm>
        <a:off x="439544" y="2282937"/>
        <a:ext cx="5623312" cy="612672"/>
      </dsp:txXfrm>
    </dsp:sp>
    <dsp:sp modelId="{AE01433F-8552-457C-835B-E5E55C83D13C}">
      <dsp:nvSpPr>
        <dsp:cNvPr id="0" name=""/>
        <dsp:cNvSpPr/>
      </dsp:nvSpPr>
      <dsp:spPr>
        <a:xfrm>
          <a:off x="0" y="4049141"/>
          <a:ext cx="8128000" cy="996187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in">
          <a:solidFill>
            <a:schemeClr val="accent5">
              <a:hueOff val="15978386"/>
              <a:satOff val="-38879"/>
              <a:lumOff val="-9019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630823" tIns="479044" rIns="630823" bIns="163576" numCol="1" spcCol="1270" anchor="t" anchorCtr="0">
          <a:noAutofit/>
        </a:bodyPr>
        <a:lstStyle/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hu-HU" sz="2300" kern="1200" dirty="0" smtClean="0"/>
            <a:t>Engedélyezett, egyeztetés után</a:t>
          </a:r>
          <a:endParaRPr lang="hu-HU" sz="2300" kern="1200" dirty="0"/>
        </a:p>
      </dsp:txBody>
      <dsp:txXfrm>
        <a:off x="0" y="4049141"/>
        <a:ext cx="8128000" cy="996187"/>
      </dsp:txXfrm>
    </dsp:sp>
    <dsp:sp modelId="{256E92A9-1957-4372-83D4-D85394AB505F}">
      <dsp:nvSpPr>
        <dsp:cNvPr id="0" name=""/>
        <dsp:cNvSpPr/>
      </dsp:nvSpPr>
      <dsp:spPr>
        <a:xfrm>
          <a:off x="406400" y="3709661"/>
          <a:ext cx="5689600" cy="678960"/>
        </a:xfrm>
        <a:prstGeom prst="roundRect">
          <a:avLst/>
        </a:prstGeom>
        <a:gradFill rotWithShape="0">
          <a:gsLst>
            <a:gs pos="0">
              <a:schemeClr val="accent5">
                <a:hueOff val="15978386"/>
                <a:satOff val="-38879"/>
                <a:lumOff val="-9019"/>
                <a:alphaOff val="0"/>
                <a:tint val="94000"/>
                <a:satMod val="103000"/>
                <a:lumMod val="102000"/>
              </a:schemeClr>
            </a:gs>
            <a:gs pos="50000">
              <a:schemeClr val="accent5">
                <a:hueOff val="15978386"/>
                <a:satOff val="-38879"/>
                <a:lumOff val="-9019"/>
                <a:alphaOff val="0"/>
                <a:shade val="100000"/>
                <a:satMod val="110000"/>
                <a:lumMod val="100000"/>
              </a:schemeClr>
            </a:gs>
            <a:gs pos="100000">
              <a:schemeClr val="accent5">
                <a:hueOff val="15978386"/>
                <a:satOff val="-38879"/>
                <a:lumOff val="-9019"/>
                <a:alphaOff val="0"/>
                <a:shade val="78000"/>
                <a:satMod val="120000"/>
                <a:lumMod val="99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15053" tIns="0" rIns="215053" bIns="0" numCol="1" spcCol="1270" anchor="ctr" anchorCtr="0">
          <a:noAutofit/>
        </a:bodyPr>
        <a:lstStyle/>
        <a:p>
          <a:pPr lvl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2300" kern="1200" dirty="0" smtClean="0"/>
            <a:t>Több testnevelés teljesítése 1 félév alatt</a:t>
          </a:r>
          <a:endParaRPr lang="hu-HU" sz="2300" kern="1200" dirty="0"/>
        </a:p>
      </dsp:txBody>
      <dsp:txXfrm>
        <a:off x="439544" y="3742805"/>
        <a:ext cx="5623312" cy="61267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137FEF5-EA02-4953-989B-4A4ED58E2151}">
      <dsp:nvSpPr>
        <dsp:cNvPr id="0" name=""/>
        <dsp:cNvSpPr/>
      </dsp:nvSpPr>
      <dsp:spPr>
        <a:xfrm>
          <a:off x="353131" y="45953"/>
          <a:ext cx="1331690" cy="1331690"/>
        </a:xfrm>
        <a:prstGeom prst="ellipse">
          <a:avLst/>
        </a:prstGeom>
        <a:gradFill rotWithShape="0">
          <a:gsLst>
            <a:gs pos="0">
              <a:schemeClr val="accent2">
                <a:alpha val="50000"/>
                <a:hueOff val="0"/>
                <a:satOff val="0"/>
                <a:lumOff val="0"/>
                <a:alphaOff val="0"/>
                <a:tint val="94000"/>
                <a:satMod val="103000"/>
                <a:lumMod val="102000"/>
              </a:schemeClr>
            </a:gs>
            <a:gs pos="50000">
              <a:schemeClr val="accent2">
                <a:alpha val="50000"/>
                <a:hueOff val="0"/>
                <a:satOff val="0"/>
                <a:lumOff val="0"/>
                <a:alphaOff val="0"/>
                <a:shade val="100000"/>
                <a:satMod val="110000"/>
                <a:lumMod val="100000"/>
              </a:schemeClr>
            </a:gs>
            <a:gs pos="100000">
              <a:schemeClr val="accent2">
                <a:alpha val="50000"/>
                <a:hueOff val="0"/>
                <a:satOff val="0"/>
                <a:lumOff val="0"/>
                <a:alphaOff val="0"/>
                <a:shade val="78000"/>
                <a:satMod val="120000"/>
                <a:lumMod val="99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63A12F3D-CF76-4DC1-B914-D21B951FC0BC}">
      <dsp:nvSpPr>
        <dsp:cNvPr id="0" name=""/>
        <dsp:cNvSpPr/>
      </dsp:nvSpPr>
      <dsp:spPr>
        <a:xfrm>
          <a:off x="1018976" y="45953"/>
          <a:ext cx="7105054" cy="133169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22860" rIns="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1800" b="0" i="0" kern="1200" dirty="0" smtClean="0"/>
            <a:t>sportiroda.veszprem@gmail.com</a:t>
          </a:r>
          <a:endParaRPr lang="hu-HU" sz="1800" b="0" kern="1200" dirty="0"/>
        </a:p>
      </dsp:txBody>
      <dsp:txXfrm>
        <a:off x="1018976" y="45953"/>
        <a:ext cx="7105054" cy="1331690"/>
      </dsp:txXfrm>
    </dsp:sp>
    <dsp:sp modelId="{DBEE8076-0E85-47B0-B45A-8329CC949D62}">
      <dsp:nvSpPr>
        <dsp:cNvPr id="0" name=""/>
        <dsp:cNvSpPr/>
      </dsp:nvSpPr>
      <dsp:spPr>
        <a:xfrm>
          <a:off x="353131" y="1377643"/>
          <a:ext cx="1331690" cy="1331690"/>
        </a:xfrm>
        <a:prstGeom prst="ellipse">
          <a:avLst/>
        </a:prstGeom>
        <a:gradFill rotWithShape="0">
          <a:gsLst>
            <a:gs pos="0">
              <a:schemeClr val="accent2">
                <a:alpha val="50000"/>
                <a:hueOff val="-2829507"/>
                <a:satOff val="-5301"/>
                <a:lumOff val="9019"/>
                <a:alphaOff val="0"/>
                <a:tint val="94000"/>
                <a:satMod val="103000"/>
                <a:lumMod val="102000"/>
              </a:schemeClr>
            </a:gs>
            <a:gs pos="50000">
              <a:schemeClr val="accent2">
                <a:alpha val="50000"/>
                <a:hueOff val="-2829507"/>
                <a:satOff val="-5301"/>
                <a:lumOff val="9019"/>
                <a:alphaOff val="0"/>
                <a:shade val="100000"/>
                <a:satMod val="110000"/>
                <a:lumMod val="100000"/>
              </a:schemeClr>
            </a:gs>
            <a:gs pos="100000">
              <a:schemeClr val="accent2">
                <a:alpha val="50000"/>
                <a:hueOff val="-2829507"/>
                <a:satOff val="-5301"/>
                <a:lumOff val="9019"/>
                <a:alphaOff val="0"/>
                <a:shade val="78000"/>
                <a:satMod val="120000"/>
                <a:lumMod val="99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0E97CD28-EAF2-49D3-8C55-246305E0B9D0}">
      <dsp:nvSpPr>
        <dsp:cNvPr id="0" name=""/>
        <dsp:cNvSpPr/>
      </dsp:nvSpPr>
      <dsp:spPr>
        <a:xfrm>
          <a:off x="1018976" y="1377643"/>
          <a:ext cx="7105054" cy="133169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22860" rIns="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1800" b="0" kern="1200" dirty="0" smtClean="0"/>
            <a:t>https://sport.uni-pannon.hu/</a:t>
          </a:r>
        </a:p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1800" b="0" kern="1200" dirty="0" smtClean="0"/>
            <a:t>(</a:t>
          </a:r>
          <a:r>
            <a:rPr lang="hu-HU" sz="1800" b="0" i="1" kern="1200" dirty="0" smtClean="0"/>
            <a:t>Hallgatóknak</a:t>
          </a:r>
          <a:r>
            <a:rPr lang="hu-HU" sz="1800" b="0" kern="1200" dirty="0" smtClean="0"/>
            <a:t> menüpont)</a:t>
          </a:r>
          <a:endParaRPr lang="hu-HU" sz="1800" b="0" kern="1200" dirty="0"/>
        </a:p>
      </dsp:txBody>
      <dsp:txXfrm>
        <a:off x="1018976" y="1377643"/>
        <a:ext cx="7105054" cy="1331690"/>
      </dsp:txXfrm>
    </dsp:sp>
    <dsp:sp modelId="{F06F653B-316E-4437-9891-88C30F6AAF4F}">
      <dsp:nvSpPr>
        <dsp:cNvPr id="0" name=""/>
        <dsp:cNvSpPr/>
      </dsp:nvSpPr>
      <dsp:spPr>
        <a:xfrm>
          <a:off x="353131" y="2709333"/>
          <a:ext cx="1331690" cy="1331690"/>
        </a:xfrm>
        <a:prstGeom prst="ellipse">
          <a:avLst/>
        </a:prstGeom>
        <a:gradFill rotWithShape="0">
          <a:gsLst>
            <a:gs pos="0">
              <a:schemeClr val="accent2">
                <a:alpha val="50000"/>
                <a:hueOff val="-5659015"/>
                <a:satOff val="-10602"/>
                <a:lumOff val="18039"/>
                <a:alphaOff val="0"/>
                <a:tint val="94000"/>
                <a:satMod val="103000"/>
                <a:lumMod val="102000"/>
              </a:schemeClr>
            </a:gs>
            <a:gs pos="50000">
              <a:schemeClr val="accent2">
                <a:alpha val="50000"/>
                <a:hueOff val="-5659015"/>
                <a:satOff val="-10602"/>
                <a:lumOff val="18039"/>
                <a:alphaOff val="0"/>
                <a:shade val="100000"/>
                <a:satMod val="110000"/>
                <a:lumMod val="100000"/>
              </a:schemeClr>
            </a:gs>
            <a:gs pos="100000">
              <a:schemeClr val="accent2">
                <a:alpha val="50000"/>
                <a:hueOff val="-5659015"/>
                <a:satOff val="-10602"/>
                <a:lumOff val="18039"/>
                <a:alphaOff val="0"/>
                <a:shade val="78000"/>
                <a:satMod val="120000"/>
                <a:lumMod val="99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B525812F-C138-4507-A2BC-40C3E342100E}">
      <dsp:nvSpPr>
        <dsp:cNvPr id="0" name=""/>
        <dsp:cNvSpPr/>
      </dsp:nvSpPr>
      <dsp:spPr>
        <a:xfrm>
          <a:off x="1018976" y="2709333"/>
          <a:ext cx="7105054" cy="133169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22860" rIns="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1800" kern="1200" dirty="0" smtClean="0"/>
            <a:t>https://www.facebook.com/browse/admined_pages/?id=100005516112437</a:t>
          </a:r>
          <a:endParaRPr lang="hu-HU" sz="1800" b="0" kern="1200" dirty="0"/>
        </a:p>
      </dsp:txBody>
      <dsp:txXfrm>
        <a:off x="1018976" y="2709333"/>
        <a:ext cx="7105054" cy="1331690"/>
      </dsp:txXfrm>
    </dsp:sp>
    <dsp:sp modelId="{9498B9D3-939D-4247-8066-1EA93F9F3E17}">
      <dsp:nvSpPr>
        <dsp:cNvPr id="0" name=""/>
        <dsp:cNvSpPr/>
      </dsp:nvSpPr>
      <dsp:spPr>
        <a:xfrm>
          <a:off x="353131" y="4041023"/>
          <a:ext cx="1331690" cy="1331690"/>
        </a:xfrm>
        <a:prstGeom prst="ellipse">
          <a:avLst/>
        </a:prstGeom>
        <a:gradFill rotWithShape="0">
          <a:gsLst>
            <a:gs pos="0">
              <a:schemeClr val="accent2">
                <a:alpha val="50000"/>
                <a:hueOff val="-8488521"/>
                <a:satOff val="-15903"/>
                <a:lumOff val="27058"/>
                <a:alphaOff val="0"/>
                <a:tint val="94000"/>
                <a:satMod val="103000"/>
                <a:lumMod val="102000"/>
              </a:schemeClr>
            </a:gs>
            <a:gs pos="50000">
              <a:schemeClr val="accent2">
                <a:alpha val="50000"/>
                <a:hueOff val="-8488521"/>
                <a:satOff val="-15903"/>
                <a:lumOff val="27058"/>
                <a:alphaOff val="0"/>
                <a:shade val="100000"/>
                <a:satMod val="110000"/>
                <a:lumMod val="100000"/>
              </a:schemeClr>
            </a:gs>
            <a:gs pos="100000">
              <a:schemeClr val="accent2">
                <a:alpha val="50000"/>
                <a:hueOff val="-8488521"/>
                <a:satOff val="-15903"/>
                <a:lumOff val="27058"/>
                <a:alphaOff val="0"/>
                <a:shade val="78000"/>
                <a:satMod val="120000"/>
                <a:lumMod val="99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3449ECBE-27BC-410F-BD35-3391FEC75D36}">
      <dsp:nvSpPr>
        <dsp:cNvPr id="0" name=""/>
        <dsp:cNvSpPr/>
      </dsp:nvSpPr>
      <dsp:spPr>
        <a:xfrm>
          <a:off x="1018976" y="4041023"/>
          <a:ext cx="7105054" cy="133169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22860" rIns="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1800" b="0" kern="1200" dirty="0" smtClean="0"/>
            <a:t>Személyes konzultálás a fogadóórák </a:t>
          </a:r>
          <a:r>
            <a:rPr lang="hu-HU" sz="1800" b="0" kern="1200" smtClean="0"/>
            <a:t>keretén belül</a:t>
          </a:r>
          <a:endParaRPr lang="hu-HU" sz="1800" b="0" kern="1200" dirty="0"/>
        </a:p>
      </dsp:txBody>
      <dsp:txXfrm>
        <a:off x="1018976" y="4041023"/>
        <a:ext cx="7105054" cy="133169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VerticalCircleList">
  <dgm:title val=""/>
  <dgm:desc val=""/>
  <dgm:catLst>
    <dgm:cat type="list" pri="23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41" srcId="1" destId="11" srcOrd="0" destOrd="0"/>
        <dgm:cxn modelId="42" srcId="1" destId="12" srcOrd="1" destOrd="0"/>
        <dgm:cxn modelId="5" srcId="0" destId="2" srcOrd="0" destOrd="0"/>
        <dgm:cxn modelId="51" srcId="2" destId="21" srcOrd="0" destOrd="0"/>
        <dgm:cxn modelId="52" srcId="2" destId="22" srcOrd="1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dir/>
    </dgm:varLst>
    <dgm:alg type="lin">
      <dgm:param type="linDir" val="fromT"/>
      <dgm:param type="fallback" val="2D"/>
    </dgm:alg>
    <dgm:shape xmlns:r="http://schemas.openxmlformats.org/officeDocument/2006/relationships" r:blip="">
      <dgm:adjLst/>
    </dgm:shape>
    <dgm:presOf/>
    <dgm:constrLst>
      <dgm:constr type="w" for="ch" forName="withChildren" refType="w"/>
      <dgm:constr type="h" for="ch" forName="withChildren" refType="w" fact="0.909"/>
      <dgm:constr type="w" for="ch" forName="noChildren" refType="w"/>
      <dgm:constr type="h" for="ch" forName="noChildren" refType="w" fact="0.164"/>
      <dgm:constr type="w" for="ch" forName="overlap" val="1"/>
      <dgm:constr type="h" for="ch" forName="overlap" refType="w" refFor="ch" refForName="withChildren" fact="-0.089"/>
      <dgm:constr type="primFontSz" for="des" forName="txLvl1" op="equ" val="65"/>
      <dgm:constr type="primFontSz" for="des" forName="txLvlOnly1" refType="primFontSz" refFor="des" refForName="txLvl1" op="equ"/>
      <dgm:constr type="primFontSz" for="des" forName="txLvl2" refType="primFontSz" refFor="des" refForName="txLvl1" op="equ" fact="0.78"/>
      <dgm:constr type="primFontSz" for="des" forName="txLvl3" refType="primFontSz" refFor="des" refForName="txLvl1" op="equ" fact="0.78"/>
      <dgm:constr type="userF" for="des" forName="lin" refType="primFontSz" refFor="des" refForName="txLvl2" op="equ"/>
    </dgm:constrLst>
    <dgm:forEach name="Name1" axis="ch" ptType="node">
      <dgm:choose name="Name2">
        <dgm:if name="Name3" axis="ch" ptType="node" func="cnt" op="gte" val="1">
          <dgm:layoutNode name="withChildren">
            <dgm:alg type="composite"/>
            <dgm:choose name="Name4">
              <dgm:if name="Name5" func="var" arg="dir" op="equ" val="norm">
                <dgm:constrLst>
                  <dgm:constr type="l" for="ch" forName="bigCircle"/>
                  <dgm:constr type="w" for="ch" forName="bigCircle" refType="h" refFor="ch" refForName="bigCircle"/>
                  <dgm:constr type="t" for="ch" forName="bigCircle"/>
                  <dgm:constr type="h" for="ch" forName="bigCircle" refType="h"/>
                  <dgm:constr type="l" for="ch" forName="medCircle" refType="w" fact="0.043"/>
                  <dgm:constr type="w" for="ch" forName="medCircle" refType="h" refFor="ch" refForName="medCircle"/>
                  <dgm:constr type="t" for="ch" forName="medCircle" refType="h" fact="0.042"/>
                  <dgm:constr type="h" for="ch" forName="medCircle" refType="h" fact="0.18"/>
                  <dgm:constr type="l" for="ch" forName="txLvl1" refType="ctrX" refFor="ch" refForName="medCircle"/>
                  <dgm:constr type="r" for="ch" forName="txLvl1" refType="w"/>
                  <dgm:constr type="h" for="ch" forName="txLvl1" refType="h" refFor="ch" refForName="medCircle"/>
                  <dgm:constr type="t" for="ch" forName="txLvl1" refType="t" refFor="ch" refForName="medCircle"/>
                  <dgm:constr type="l" for="ch" forName="lin" refType="ctrX" refFor="ch" refForName="medCircle"/>
                  <dgm:constr type="r" for="ch" forName="lin" refType="w"/>
                  <dgm:constr type="t" for="ch" forName="lin" refType="h" fact="0.222"/>
                  <dgm:constr type="h" for="ch" forName="lin" refType="h" fact="0.68"/>
                </dgm:constrLst>
              </dgm:if>
              <dgm:else name="Name6">
                <dgm:constrLst>
                  <dgm:constr type="r" for="ch" forName="bigCircle" refType="w"/>
                  <dgm:constr type="w" for="ch" forName="bigCircle" refType="h" refFor="ch" refForName="bigCircle"/>
                  <dgm:constr type="t" for="ch" forName="bigCircle"/>
                  <dgm:constr type="h" for="ch" forName="bigCircle" refType="h"/>
                  <dgm:constr type="r" for="ch" forName="medCircle" refType="w" fact="0.957"/>
                  <dgm:constr type="w" for="ch" forName="medCircle" refType="h" refFor="ch" refForName="medCircle"/>
                  <dgm:constr type="t" for="ch" forName="medCircle" refType="h" fact="0.042"/>
                  <dgm:constr type="h" for="ch" forName="medCircle" refType="h" fact="0.18"/>
                  <dgm:constr type="l" for="ch" forName="txLvl1"/>
                  <dgm:constr type="r" for="ch" forName="txLvl1" refType="ctrX" refFor="ch" refForName="medCircle"/>
                  <dgm:constr type="h" for="ch" forName="txLvl1" refType="h" refFor="ch" refForName="medCircle"/>
                  <dgm:constr type="t" for="ch" forName="txLvl1" refType="t" refFor="ch" refForName="medCircle"/>
                  <dgm:constr type="l" for="ch" forName="lin"/>
                  <dgm:constr type="r" for="ch" forName="lin" refType="ctrX" refFor="ch" refForName="medCircle"/>
                  <dgm:constr type="t" for="ch" forName="lin" refType="h" fact="0.222"/>
                  <dgm:constr type="h" for="ch" forName="lin" refType="h" fact="0.68"/>
                </dgm:constrLst>
              </dgm:else>
            </dgm:choose>
            <dgm:layoutNode name="bigCircle" styleLbl="vennNode1">
              <dgm:alg type="sp"/>
              <dgm:shape xmlns:r="http://schemas.openxmlformats.org/officeDocument/2006/relationships" type="ellipse" r:blip="">
                <dgm:adjLst/>
              </dgm:shape>
              <dgm:presOf/>
              <dgm:constrLst>
                <dgm:constr type="w" refType="h"/>
              </dgm:constrLst>
            </dgm:layoutNode>
            <dgm:layoutNode name="medCircle" styleLbl="vennNode1">
              <dgm:alg type="sp"/>
              <dgm:shape xmlns:r="http://schemas.openxmlformats.org/officeDocument/2006/relationships" type="ellipse" r:blip="">
                <dgm:adjLst/>
              </dgm:shape>
              <dgm:presOf/>
              <dgm:constrLst>
                <dgm:constr type="w" refType="h"/>
              </dgm:constrLst>
            </dgm:layoutNode>
            <dgm:layoutNode name="txLvl1" styleLbl="revTx">
              <dgm:choose name="Name7">
                <dgm:if name="Name8" func="var" arg="dir" op="equ" val="norm">
                  <dgm:alg type="tx">
                    <dgm:param type="parTxLTRAlign" val="l"/>
                    <dgm:param type="parTxRTLAlign" val="l"/>
                  </dgm:alg>
                </dgm:if>
                <dgm:else name="Name9">
                  <dgm:alg type="tx">
                    <dgm:param type="parTxLTRAlign" val="r"/>
                    <dgm:param type="parTxRTLAlign" val="r"/>
                  </dgm:alg>
                </dgm:else>
              </dgm:choose>
              <dgm:shape xmlns:r="http://schemas.openxmlformats.org/officeDocument/2006/relationships" type="rect" r:blip="">
                <dgm:adjLst/>
              </dgm:shape>
              <dgm:presOf axis="self" ptType="node"/>
              <dgm:constrLst>
                <dgm:constr type="lMarg"/>
                <dgm:constr type="rMarg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lin">
              <dgm:choose name="Name10">
                <dgm:if name="Name11" func="var" arg="dir" op="equ" val="norm">
                  <dgm:alg type="lin">
                    <dgm:param type="linDir" val="fromT"/>
                    <dgm:param type="vertAlign" val="t"/>
                    <dgm:param type="nodeHorzAlign" val="l"/>
                  </dgm:alg>
                </dgm:if>
                <dgm:else name="Name12">
                  <dgm:alg type="lin">
                    <dgm:param type="linDir" val="fromT"/>
                    <dgm:param type="vertAlign" val="t"/>
                    <dgm:param type="nodeHorzAlign" val="r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constrLst>
                <dgm:constr type="userF"/>
                <dgm:constr type="primFontSz" for="ch" forName="txLvl2" refType="userF"/>
                <dgm:constr type="w" for="ch" forName="txLvl2" refType="w"/>
                <dgm:constr type="h" for="ch" forName="txLvl2" refType="primFontSz" refFor="ch" refForName="txLvl2" fact="0.39"/>
                <dgm:constr type="w" for="ch" forName="txLvl3" refType="w"/>
                <dgm:constr type="h" for="ch" forName="txLvl3" refType="primFontSz" refFor="ch" refForName="txLvl2" fact="0.39"/>
                <dgm:constr type="h" for="ch" forName="smCircle" refType="primFontSz" refFor="ch" refForName="txLvl2" fact="0.14"/>
                <dgm:constr type="h" for="ch" forName="indentDot1" refType="primFontSz" refFor="ch" refForName="txLvl2" fact="0.14"/>
                <dgm:constr type="h" for="ch" forName="indentDot2" refType="primFontSz" refFor="ch" refForName="txLvl2" fact="0.14"/>
                <dgm:constr type="h" for="ch" forName="indentDot3" refType="primFontSz" refFor="ch" refForName="txLvl2" fact="0.14"/>
                <dgm:constr type="w" for="ch" forName="indentDot1" refType="w"/>
                <dgm:constr type="w" for="ch" forName="indentDot2" refType="w"/>
                <dgm:constr type="w" for="ch" forName="indentDot3" refType="w"/>
                <dgm:constr type="userI" for="ch" forName="txLvl3" refType="primFontSz" refFor="ch" refForName="txLvl2" fact="0.14"/>
                <dgm:constr type="userI" for="ch" forName="indentDot1" refType="primFontSz" refFor="ch" refForName="txLvl2" fact="0.14"/>
                <dgm:constr type="userI" for="ch" forName="indentDot2" refType="primFontSz" refFor="ch" refForName="txLvl2" fact="0.14"/>
                <dgm:constr type="userI" for="ch" forName="indentDot3" refType="primFontSz" refFor="ch" refForName="txLvl2" fact="0.14"/>
              </dgm:constrLst>
              <dgm:ruleLst>
                <dgm:rule type="primFontSz" for="ch" forName="txLvl2" val="5" fact="NaN" max="NaN"/>
              </dgm:ruleLst>
              <dgm:forEach name="Name13" axis="ch" ptType="node">
                <dgm:layoutNode name="txLvl2" styleLbl="revTx">
                  <dgm:choose name="Name14">
                    <dgm:if name="Name15" func="var" arg="dir" op="equ" val="norm">
                      <dgm:alg type="tx">
                        <dgm:param type="parTxLTRAlign" val="l"/>
                        <dgm:param type="parTxRTLAlign" val="l"/>
                      </dgm:alg>
                    </dgm:if>
                    <dgm:else name="Name16">
                      <dgm:alg type="tx">
                        <dgm:param type="parTxLTRAlign" val="r"/>
                        <dgm:param type="parTxRTLAlign" val="r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self" ptType="node"/>
                  <dgm:constrLst>
                    <dgm:constr type="lMarg"/>
                    <dgm:constr type="rMarg"/>
                    <dgm:constr type="tMarg" refType="primFontSz" fact="0.1"/>
                    <dgm:constr type="bMarg" refType="primFontSz" fact="0.1"/>
                  </dgm:constrLst>
                  <dgm:ruleLst>
                    <dgm:rule type="h" val="INF" fact="NaN" max="NaN"/>
                  </dgm:ruleLst>
                </dgm:layoutNode>
                <dgm:forEach name="Name17" axis="ch" ptType="node" cnt="1">
                  <dgm:layoutNode name="indentDot1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hoose name="Name18">
                      <dgm:if name="Name19" func="var" arg="dir" op="equ" val="norm">
                        <dgm:constrLst>
                          <dgm:constr type="userI"/>
                          <dgm:constr type="w" for="ch" forName="gap1" refType="userI" fact="3"/>
                          <dgm:constr type="w" for="ch" forName="smCircle1" refType="h"/>
                          <dgm:constr type="l" for="ch" forName="smCircle1" refType="r" refFor="ch" refForName="gap1"/>
                        </dgm:constrLst>
                      </dgm:if>
                      <dgm:else name="Name20">
                        <dgm:constrLst>
                          <dgm:constr type="userI"/>
                          <dgm:constr type="w" for="ch" forName="gap1" refType="userI" fact="3"/>
                          <dgm:constr type="w" for="ch" forName="smCircle1" refType="h"/>
                          <dgm:constr type="r" for="ch" forName="smCircle1" refType="l" refFor="ch" refForName="gap1"/>
                        </dgm:constrLst>
                      </dgm:else>
                    </dgm:choose>
                    <dgm:layoutNode name="gap1">
                      <dgm:alg type="sp"/>
                      <dgm:shape xmlns:r="http://schemas.openxmlformats.org/officeDocument/2006/relationships" type="rect" r:blip="" hideGeom="1">
                        <dgm:adjLst/>
                      </dgm:shape>
                      <dgm:presOf/>
                    </dgm:layoutNode>
                    <dgm:layoutNode name="smCircle1" styleLbl="vennNode1">
                      <dgm:alg type="sp"/>
                      <dgm:shape xmlns:r="http://schemas.openxmlformats.org/officeDocument/2006/relationships" type="ellipse" r:blip="">
                        <dgm:adjLst/>
                      </dgm:shape>
                      <dgm:presOf/>
                      <dgm:constrLst>
                        <dgm:constr type="w" refType="h"/>
                      </dgm:constrLst>
                    </dgm:layoutNode>
                  </dgm:layoutNode>
                </dgm:forEach>
                <dgm:forEach name="Name21" axis="ch" ptType="node">
                  <dgm:layoutNode name="txLvl3" styleLbl="revTx">
                    <dgm:varLst>
                      <dgm:bulletEnabled val="1"/>
                    </dgm:varLst>
                    <dgm:choose name="Name22">
                      <dgm:if name="Name23" func="var" arg="dir" op="equ" val="norm">
                        <dgm:alg type="tx">
                          <dgm:param type="parTxLTRAlign" val="l"/>
                          <dgm:param type="parTxRTLAlign" val="l"/>
                          <dgm:param type="shpTxLTRAlignCh" val="l"/>
                          <dgm:param type="shpTxRTLAlignCh" val="l"/>
                        </dgm:alg>
                      </dgm:if>
                      <dgm:else name="Name24">
                        <dgm:alg type="tx">
                          <dgm:param type="parTxLTRAlign" val="r"/>
                          <dgm:param type="parTxRTLAlign" val="r"/>
                          <dgm:param type="shpTxLTRAlignCh" val="r"/>
                          <dgm:param type="shpTxRTLAlignCh" val="r"/>
                        </dgm:alg>
                      </dgm:else>
                    </dgm:choose>
                    <dgm:shape xmlns:r="http://schemas.openxmlformats.org/officeDocument/2006/relationships" type="rect" r:blip="">
                      <dgm:adjLst/>
                    </dgm:shape>
                    <dgm:presOf axis="desOrSelf" ptType="node"/>
                    <dgm:choose name="Name25">
                      <dgm:if name="Name26" func="var" arg="dir" op="equ" val="norm">
                        <dgm:constrLst>
                          <dgm:constr type="userI"/>
                          <dgm:constr type="lMarg" refType="userI" fact="8.504"/>
                          <dgm:constr type="rMarg"/>
                          <dgm:constr type="tMarg" refType="primFontSz" fact="0.1"/>
                          <dgm:constr type="bMarg" refType="primFontSz" fact="0.1"/>
                        </dgm:constrLst>
                      </dgm:if>
                      <dgm:else name="Name27">
                        <dgm:constrLst>
                          <dgm:constr type="userI"/>
                          <dgm:constr type="lMarg"/>
                          <dgm:constr type="rMarg" refType="userI" fact="8.504"/>
                          <dgm:constr type="tMarg" refType="primFontSz" fact="0.1"/>
                          <dgm:constr type="bMarg" refType="primFontSz" fact="0.1"/>
                        </dgm:constrLst>
                      </dgm:else>
                    </dgm:choose>
                    <dgm:ruleLst>
                      <dgm:rule type="h" val="INF" fact="NaN" max="NaN"/>
                    </dgm:ruleLst>
                  </dgm:layoutNode>
                  <dgm:forEach name="Name28" axis="followSib" ptType="sibTrans" cnt="1">
                    <dgm:layoutNode name="indentDot2">
                      <dgm:alg type="composite"/>
                      <dgm:shape xmlns:r="http://schemas.openxmlformats.org/officeDocument/2006/relationships" r:blip="">
                        <dgm:adjLst/>
                      </dgm:shape>
                      <dgm:presOf/>
                      <dgm:choose name="Name29">
                        <dgm:if name="Name30" func="var" arg="dir" op="equ" val="norm">
                          <dgm:constrLst>
                            <dgm:constr type="userI"/>
                            <dgm:constr type="w" for="ch" forName="gap2" refType="userI" fact="3"/>
                            <dgm:constr type="w" for="ch" forName="smCircle2" refType="h"/>
                            <dgm:constr type="l" for="ch" forName="smCircle2" refType="r" refFor="ch" refForName="gap2"/>
                          </dgm:constrLst>
                        </dgm:if>
                        <dgm:else name="Name31">
                          <dgm:constrLst>
                            <dgm:constr type="userI"/>
                            <dgm:constr type="w" for="ch" forName="gap2" refType="userI" fact="3"/>
                            <dgm:constr type="w" for="ch" forName="smCircle2" refType="h"/>
                            <dgm:constr type="r" for="ch" forName="smCircle2" refType="l" refFor="ch" refForName="gap2"/>
                          </dgm:constrLst>
                        </dgm:else>
                      </dgm:choose>
                      <dgm:layoutNode name="gap2">
                        <dgm:alg type="sp"/>
                        <dgm:shape xmlns:r="http://schemas.openxmlformats.org/officeDocument/2006/relationships" type="rect" r:blip="" hideGeom="1">
                          <dgm:adjLst/>
                        </dgm:shape>
                        <dgm:presOf/>
                      </dgm:layoutNode>
                      <dgm:layoutNode name="smCircle2" styleLbl="vennNode1">
                        <dgm:alg type="sp"/>
                        <dgm:shape xmlns:r="http://schemas.openxmlformats.org/officeDocument/2006/relationships" type="ellipse" r:blip="">
                          <dgm:adjLst/>
                        </dgm:shape>
                        <dgm:presOf/>
                        <dgm:constrLst>
                          <dgm:constr type="w" refType="h"/>
                        </dgm:constrLst>
                      </dgm:layoutNode>
                    </dgm:layoutNode>
                  </dgm:forEach>
                </dgm:forEach>
                <dgm:choose name="Name32">
                  <dgm:if name="Name33" axis="ch" ptType="node" func="cnt" op="gte" val="1">
                    <dgm:forEach name="Name34" axis="followSib" ptType="sibTrans" cnt="1">
                      <dgm:layoutNode name="indentDot3">
                        <dgm:alg type="composite"/>
                        <dgm:shape xmlns:r="http://schemas.openxmlformats.org/officeDocument/2006/relationships" r:blip="">
                          <dgm:adjLst/>
                        </dgm:shape>
                        <dgm:presOf/>
                        <dgm:choose name="Name35">
                          <dgm:if name="Name36" func="var" arg="dir" op="equ" val="norm">
                            <dgm:constrLst>
                              <dgm:constr type="userI"/>
                              <dgm:constr type="w" for="ch" forName="gap3" refType="userI" fact="3"/>
                              <dgm:constr type="w" for="ch" forName="smCircle3" refType="h"/>
                              <dgm:constr type="l" for="ch" forName="smCircle3" refType="r" refFor="ch" refForName="gap3"/>
                            </dgm:constrLst>
                          </dgm:if>
                          <dgm:else name="Name37">
                            <dgm:constrLst>
                              <dgm:constr type="userI"/>
                              <dgm:constr type="w" for="ch" forName="gap3" refType="userI" fact="3"/>
                              <dgm:constr type="w" for="ch" forName="smCircle3" refType="h"/>
                              <dgm:constr type="r" for="ch" forName="smCircle3" refType="l" refFor="ch" refForName="gap3"/>
                            </dgm:constrLst>
                          </dgm:else>
                        </dgm:choose>
                        <dgm:layoutNode name="gap3">
                          <dgm:alg type="sp"/>
                          <dgm:shape xmlns:r="http://schemas.openxmlformats.org/officeDocument/2006/relationships" type="rect" r:blip="" hideGeom="1">
                            <dgm:adjLst/>
                          </dgm:shape>
                          <dgm:presOf/>
                        </dgm:layoutNode>
                        <dgm:layoutNode name="smCircle3" styleLbl="vennNode1">
                          <dgm:alg type="sp"/>
                          <dgm:shape xmlns:r="http://schemas.openxmlformats.org/officeDocument/2006/relationships" type="ellipse" r:blip="">
                            <dgm:adjLst/>
                          </dgm:shape>
                          <dgm:presOf/>
                          <dgm:constrLst>
                            <dgm:constr type="w" refType="h"/>
                          </dgm:constrLst>
                        </dgm:layoutNode>
                      </dgm:layoutNode>
                    </dgm:forEach>
                  </dgm:if>
                  <dgm:else name="Name38">
                    <dgm:forEach name="Name39" axis="followSib" ptType="sibTrans" cnt="1">
                      <dgm:layoutNode name="smCircle" styleLbl="vennNode1">
                        <dgm:alg type="sp"/>
                        <dgm:shape xmlns:r="http://schemas.openxmlformats.org/officeDocument/2006/relationships" type="ellipse" r:blip="">
                          <dgm:adjLst/>
                        </dgm:shape>
                        <dgm:presOf/>
                        <dgm:constrLst>
                          <dgm:constr type="w" refType="h"/>
                        </dgm:constrLst>
                      </dgm:layoutNode>
                    </dgm:forEach>
                  </dgm:else>
                </dgm:choose>
              </dgm:forEach>
            </dgm:layoutNode>
          </dgm:layoutNode>
          <dgm:choose name="Name40">
            <dgm:if name="Name41" axis="followSib ch" ptType="node node" cnt="1 0" func="cnt" op="gte" val="1">
              <dgm:layoutNode name="overlap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</dgm:if>
            <dgm:else name="Name42"/>
          </dgm:choose>
        </dgm:if>
        <dgm:else name="Name43">
          <dgm:layoutNode name="noChildren">
            <dgm:alg type="composite"/>
            <dgm:choose name="Name44">
              <dgm:if name="Name45" func="var" arg="dir" op="equ" val="norm">
                <dgm:constrLst>
                  <dgm:constr type="l" for="ch" forName="gap"/>
                  <dgm:constr type="w" for="ch" forName="gap" refType="w" fact="0.043"/>
                  <dgm:constr type="h" for="ch" forName="gap" refType="h"/>
                  <dgm:constr type="t" for="ch" forName="gap"/>
                  <dgm:constr type="l" for="ch" forName="medCircle2" refType="r" refFor="ch" refForName="gap"/>
                  <dgm:constr type="w" for="ch" forName="medCircle2" refType="h" refFor="ch" refForName="medCircle2"/>
                  <dgm:constr type="t" for="ch" forName="medCircle2"/>
                  <dgm:constr type="h" for="ch" forName="medCircle2" refType="h"/>
                  <dgm:constr type="l" for="ch" forName="txLvlOnly1" refType="ctrX" refFor="ch" refForName="medCircle2"/>
                  <dgm:constr type="r" for="ch" forName="txLvlOnly1" refType="w"/>
                  <dgm:constr type="h" for="ch" forName="txLvlOnly1" refType="h"/>
                  <dgm:constr type="t" for="ch" forName="txLvlOnly1"/>
                </dgm:constrLst>
              </dgm:if>
              <dgm:else name="Name46">
                <dgm:constrLst>
                  <dgm:constr type="r" for="ch" forName="gap" refType="w"/>
                  <dgm:constr type="w" for="ch" forName="gap" refType="w" fact="0.043"/>
                  <dgm:constr type="h" for="ch" forName="gap" refType="h"/>
                  <dgm:constr type="t" for="ch" forName="gap"/>
                  <dgm:constr type="r" for="ch" forName="medCircle2" refType="l" refFor="ch" refForName="gap"/>
                  <dgm:constr type="w" for="ch" forName="medCircle2" refType="h" refFor="ch" refForName="medCircle2"/>
                  <dgm:constr type="t" for="ch" forName="medCircle2"/>
                  <dgm:constr type="h" for="ch" forName="medCircle2" refType="h"/>
                  <dgm:constr type="l" for="ch" forName="txLvlOnly1"/>
                  <dgm:constr type="r" for="ch" forName="txLvlOnly1" refType="ctrX" refFor="ch" refForName="medCircle2"/>
                  <dgm:constr type="h" for="ch" forName="txLvlOnly1" refType="h"/>
                  <dgm:constr type="t" for="ch" forName="txLvlOnly1"/>
                </dgm:constrLst>
              </dgm:else>
            </dgm:choose>
            <dgm:layoutNode name="gap">
              <dgm:alg type="sp"/>
              <dgm:shape xmlns:r="http://schemas.openxmlformats.org/officeDocument/2006/relationships" r:blip="">
                <dgm:adjLst/>
              </dgm:shape>
              <dgm:presOf/>
            </dgm:layoutNode>
            <dgm:layoutNode name="medCircle2" styleLbl="vennNode1">
              <dgm:alg type="sp"/>
              <dgm:shape xmlns:r="http://schemas.openxmlformats.org/officeDocument/2006/relationships" type="ellipse" r:blip="">
                <dgm:adjLst/>
              </dgm:shape>
              <dgm:presOf/>
              <dgm:constrLst>
                <dgm:constr type="w" refType="h"/>
              </dgm:constrLst>
            </dgm:layoutNode>
            <dgm:layoutNode name="txLvlOnly1" styleLbl="revTx">
              <dgm:choose name="Name47">
                <dgm:if name="Name48" func="var" arg="dir" op="equ" val="norm">
                  <dgm:alg type="tx">
                    <dgm:param type="parTxLTRAlign" val="l"/>
                    <dgm:param type="parTxRTLAlign" val="l"/>
                  </dgm:alg>
                </dgm:if>
                <dgm:else name="Name49">
                  <dgm:alg type="tx">
                    <dgm:param type="parTxLTRAlign" val="r"/>
                    <dgm:param type="parTxRTLAlign" val="r"/>
                  </dgm:alg>
                </dgm:else>
              </dgm:choose>
              <dgm:shape xmlns:r="http://schemas.openxmlformats.org/officeDocument/2006/relationships" type="rect" r:blip="">
                <dgm:adjLst/>
              </dgm:shape>
              <dgm:presOf axis="self" ptType="node"/>
              <dgm:constrLst>
                <dgm:constr type="lMarg"/>
                <dgm:constr type="rMarg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</dgm:layoutNod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Élőfej hely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F784FE3-A0DC-4188-A28A-ACEF16A6DE3C}" type="datetimeFigureOut">
              <a:rPr lang="hu-HU" smtClean="0"/>
              <a:t>2019.09.10.</a:t>
            </a:fld>
            <a:endParaRPr lang="hu-HU"/>
          </a:p>
        </p:txBody>
      </p:sp>
      <p:sp>
        <p:nvSpPr>
          <p:cNvPr id="4" name="Diakép helye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hu-HU"/>
          </a:p>
        </p:txBody>
      </p:sp>
      <p:sp>
        <p:nvSpPr>
          <p:cNvPr id="5" name="Jegyzetek hely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EF031E3-16B0-4385-A683-C6D5F7D3BB9F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195238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F031E3-16B0-4385-A683-C6D5F7D3BB9F}" type="slidenum">
              <a:rPr lang="hu-HU" smtClean="0"/>
              <a:t>4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0990796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Címdia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 title="scalloped circle"/>
          <p:cNvSpPr/>
          <p:nvPr/>
        </p:nvSpPr>
        <p:spPr bwMode="auto">
          <a:xfrm>
            <a:off x="3557016" y="630936"/>
            <a:ext cx="5235575" cy="5229225"/>
          </a:xfrm>
          <a:custGeom>
            <a:avLst/>
            <a:gdLst/>
            <a:ahLst/>
            <a:cxnLst/>
            <a:rect l="0" t="0" r="r" b="b"/>
            <a:pathLst>
              <a:path w="3298" h="3294">
                <a:moveTo>
                  <a:pt x="1649" y="0"/>
                </a:moveTo>
                <a:lnTo>
                  <a:pt x="1681" y="3"/>
                </a:lnTo>
                <a:lnTo>
                  <a:pt x="1712" y="11"/>
                </a:lnTo>
                <a:lnTo>
                  <a:pt x="1742" y="23"/>
                </a:lnTo>
                <a:lnTo>
                  <a:pt x="1773" y="38"/>
                </a:lnTo>
                <a:lnTo>
                  <a:pt x="1802" y="55"/>
                </a:lnTo>
                <a:lnTo>
                  <a:pt x="1832" y="73"/>
                </a:lnTo>
                <a:lnTo>
                  <a:pt x="1862" y="89"/>
                </a:lnTo>
                <a:lnTo>
                  <a:pt x="1892" y="105"/>
                </a:lnTo>
                <a:lnTo>
                  <a:pt x="1921" y="117"/>
                </a:lnTo>
                <a:lnTo>
                  <a:pt x="1953" y="125"/>
                </a:lnTo>
                <a:lnTo>
                  <a:pt x="1984" y="129"/>
                </a:lnTo>
                <a:lnTo>
                  <a:pt x="2017" y="129"/>
                </a:lnTo>
                <a:lnTo>
                  <a:pt x="2051" y="127"/>
                </a:lnTo>
                <a:lnTo>
                  <a:pt x="2085" y="123"/>
                </a:lnTo>
                <a:lnTo>
                  <a:pt x="2119" y="118"/>
                </a:lnTo>
                <a:lnTo>
                  <a:pt x="2153" y="114"/>
                </a:lnTo>
                <a:lnTo>
                  <a:pt x="2187" y="111"/>
                </a:lnTo>
                <a:lnTo>
                  <a:pt x="2219" y="112"/>
                </a:lnTo>
                <a:lnTo>
                  <a:pt x="2250" y="116"/>
                </a:lnTo>
                <a:lnTo>
                  <a:pt x="2280" y="125"/>
                </a:lnTo>
                <a:lnTo>
                  <a:pt x="2305" y="138"/>
                </a:lnTo>
                <a:lnTo>
                  <a:pt x="2329" y="155"/>
                </a:lnTo>
                <a:lnTo>
                  <a:pt x="2350" y="175"/>
                </a:lnTo>
                <a:lnTo>
                  <a:pt x="2371" y="198"/>
                </a:lnTo>
                <a:lnTo>
                  <a:pt x="2390" y="222"/>
                </a:lnTo>
                <a:lnTo>
                  <a:pt x="2409" y="247"/>
                </a:lnTo>
                <a:lnTo>
                  <a:pt x="2428" y="272"/>
                </a:lnTo>
                <a:lnTo>
                  <a:pt x="2447" y="296"/>
                </a:lnTo>
                <a:lnTo>
                  <a:pt x="2467" y="319"/>
                </a:lnTo>
                <a:lnTo>
                  <a:pt x="2490" y="339"/>
                </a:lnTo>
                <a:lnTo>
                  <a:pt x="2512" y="357"/>
                </a:lnTo>
                <a:lnTo>
                  <a:pt x="2537" y="371"/>
                </a:lnTo>
                <a:lnTo>
                  <a:pt x="2564" y="383"/>
                </a:lnTo>
                <a:lnTo>
                  <a:pt x="2593" y="393"/>
                </a:lnTo>
                <a:lnTo>
                  <a:pt x="2623" y="402"/>
                </a:lnTo>
                <a:lnTo>
                  <a:pt x="2653" y="410"/>
                </a:lnTo>
                <a:lnTo>
                  <a:pt x="2684" y="418"/>
                </a:lnTo>
                <a:lnTo>
                  <a:pt x="2713" y="427"/>
                </a:lnTo>
                <a:lnTo>
                  <a:pt x="2742" y="437"/>
                </a:lnTo>
                <a:lnTo>
                  <a:pt x="2769" y="449"/>
                </a:lnTo>
                <a:lnTo>
                  <a:pt x="2793" y="464"/>
                </a:lnTo>
                <a:lnTo>
                  <a:pt x="2815" y="482"/>
                </a:lnTo>
                <a:lnTo>
                  <a:pt x="2833" y="504"/>
                </a:lnTo>
                <a:lnTo>
                  <a:pt x="2848" y="528"/>
                </a:lnTo>
                <a:lnTo>
                  <a:pt x="2860" y="555"/>
                </a:lnTo>
                <a:lnTo>
                  <a:pt x="2870" y="584"/>
                </a:lnTo>
                <a:lnTo>
                  <a:pt x="2879" y="613"/>
                </a:lnTo>
                <a:lnTo>
                  <a:pt x="2887" y="644"/>
                </a:lnTo>
                <a:lnTo>
                  <a:pt x="2895" y="674"/>
                </a:lnTo>
                <a:lnTo>
                  <a:pt x="2904" y="704"/>
                </a:lnTo>
                <a:lnTo>
                  <a:pt x="2914" y="733"/>
                </a:lnTo>
                <a:lnTo>
                  <a:pt x="2926" y="760"/>
                </a:lnTo>
                <a:lnTo>
                  <a:pt x="2940" y="785"/>
                </a:lnTo>
                <a:lnTo>
                  <a:pt x="2958" y="807"/>
                </a:lnTo>
                <a:lnTo>
                  <a:pt x="2978" y="830"/>
                </a:lnTo>
                <a:lnTo>
                  <a:pt x="3001" y="850"/>
                </a:lnTo>
                <a:lnTo>
                  <a:pt x="3025" y="869"/>
                </a:lnTo>
                <a:lnTo>
                  <a:pt x="3051" y="888"/>
                </a:lnTo>
                <a:lnTo>
                  <a:pt x="3076" y="907"/>
                </a:lnTo>
                <a:lnTo>
                  <a:pt x="3100" y="926"/>
                </a:lnTo>
                <a:lnTo>
                  <a:pt x="3123" y="947"/>
                </a:lnTo>
                <a:lnTo>
                  <a:pt x="3143" y="968"/>
                </a:lnTo>
                <a:lnTo>
                  <a:pt x="3160" y="992"/>
                </a:lnTo>
                <a:lnTo>
                  <a:pt x="3173" y="1017"/>
                </a:lnTo>
                <a:lnTo>
                  <a:pt x="3182" y="1047"/>
                </a:lnTo>
                <a:lnTo>
                  <a:pt x="3186" y="1078"/>
                </a:lnTo>
                <a:lnTo>
                  <a:pt x="3187" y="1110"/>
                </a:lnTo>
                <a:lnTo>
                  <a:pt x="3184" y="1144"/>
                </a:lnTo>
                <a:lnTo>
                  <a:pt x="3180" y="1178"/>
                </a:lnTo>
                <a:lnTo>
                  <a:pt x="3175" y="1212"/>
                </a:lnTo>
                <a:lnTo>
                  <a:pt x="3171" y="1246"/>
                </a:lnTo>
                <a:lnTo>
                  <a:pt x="3169" y="1280"/>
                </a:lnTo>
                <a:lnTo>
                  <a:pt x="3169" y="1313"/>
                </a:lnTo>
                <a:lnTo>
                  <a:pt x="3173" y="1344"/>
                </a:lnTo>
                <a:lnTo>
                  <a:pt x="3181" y="1375"/>
                </a:lnTo>
                <a:lnTo>
                  <a:pt x="3193" y="1404"/>
                </a:lnTo>
                <a:lnTo>
                  <a:pt x="3209" y="1434"/>
                </a:lnTo>
                <a:lnTo>
                  <a:pt x="3225" y="1464"/>
                </a:lnTo>
                <a:lnTo>
                  <a:pt x="3243" y="1494"/>
                </a:lnTo>
                <a:lnTo>
                  <a:pt x="3260" y="1523"/>
                </a:lnTo>
                <a:lnTo>
                  <a:pt x="3275" y="1554"/>
                </a:lnTo>
                <a:lnTo>
                  <a:pt x="3287" y="1584"/>
                </a:lnTo>
                <a:lnTo>
                  <a:pt x="3295" y="1615"/>
                </a:lnTo>
                <a:lnTo>
                  <a:pt x="3298" y="1647"/>
                </a:lnTo>
                <a:lnTo>
                  <a:pt x="3295" y="1679"/>
                </a:lnTo>
                <a:lnTo>
                  <a:pt x="3287" y="1710"/>
                </a:lnTo>
                <a:lnTo>
                  <a:pt x="3275" y="1740"/>
                </a:lnTo>
                <a:lnTo>
                  <a:pt x="3260" y="1771"/>
                </a:lnTo>
                <a:lnTo>
                  <a:pt x="3243" y="1800"/>
                </a:lnTo>
                <a:lnTo>
                  <a:pt x="3225" y="1830"/>
                </a:lnTo>
                <a:lnTo>
                  <a:pt x="3209" y="1860"/>
                </a:lnTo>
                <a:lnTo>
                  <a:pt x="3193" y="1890"/>
                </a:lnTo>
                <a:lnTo>
                  <a:pt x="3181" y="1919"/>
                </a:lnTo>
                <a:lnTo>
                  <a:pt x="3173" y="1950"/>
                </a:lnTo>
                <a:lnTo>
                  <a:pt x="3169" y="1981"/>
                </a:lnTo>
                <a:lnTo>
                  <a:pt x="3169" y="2014"/>
                </a:lnTo>
                <a:lnTo>
                  <a:pt x="3171" y="2048"/>
                </a:lnTo>
                <a:lnTo>
                  <a:pt x="3175" y="2082"/>
                </a:lnTo>
                <a:lnTo>
                  <a:pt x="3180" y="2116"/>
                </a:lnTo>
                <a:lnTo>
                  <a:pt x="3184" y="2150"/>
                </a:lnTo>
                <a:lnTo>
                  <a:pt x="3187" y="2184"/>
                </a:lnTo>
                <a:lnTo>
                  <a:pt x="3186" y="2216"/>
                </a:lnTo>
                <a:lnTo>
                  <a:pt x="3182" y="2247"/>
                </a:lnTo>
                <a:lnTo>
                  <a:pt x="3173" y="2277"/>
                </a:lnTo>
                <a:lnTo>
                  <a:pt x="3160" y="2302"/>
                </a:lnTo>
                <a:lnTo>
                  <a:pt x="3143" y="2326"/>
                </a:lnTo>
                <a:lnTo>
                  <a:pt x="3123" y="2347"/>
                </a:lnTo>
                <a:lnTo>
                  <a:pt x="3100" y="2368"/>
                </a:lnTo>
                <a:lnTo>
                  <a:pt x="3076" y="2387"/>
                </a:lnTo>
                <a:lnTo>
                  <a:pt x="3051" y="2406"/>
                </a:lnTo>
                <a:lnTo>
                  <a:pt x="3025" y="2425"/>
                </a:lnTo>
                <a:lnTo>
                  <a:pt x="3001" y="2444"/>
                </a:lnTo>
                <a:lnTo>
                  <a:pt x="2978" y="2464"/>
                </a:lnTo>
                <a:lnTo>
                  <a:pt x="2958" y="2487"/>
                </a:lnTo>
                <a:lnTo>
                  <a:pt x="2940" y="2509"/>
                </a:lnTo>
                <a:lnTo>
                  <a:pt x="2926" y="2534"/>
                </a:lnTo>
                <a:lnTo>
                  <a:pt x="2914" y="2561"/>
                </a:lnTo>
                <a:lnTo>
                  <a:pt x="2904" y="2590"/>
                </a:lnTo>
                <a:lnTo>
                  <a:pt x="2895" y="2620"/>
                </a:lnTo>
                <a:lnTo>
                  <a:pt x="2887" y="2650"/>
                </a:lnTo>
                <a:lnTo>
                  <a:pt x="2879" y="2681"/>
                </a:lnTo>
                <a:lnTo>
                  <a:pt x="2870" y="2710"/>
                </a:lnTo>
                <a:lnTo>
                  <a:pt x="2860" y="2739"/>
                </a:lnTo>
                <a:lnTo>
                  <a:pt x="2848" y="2766"/>
                </a:lnTo>
                <a:lnTo>
                  <a:pt x="2833" y="2790"/>
                </a:lnTo>
                <a:lnTo>
                  <a:pt x="2815" y="2812"/>
                </a:lnTo>
                <a:lnTo>
                  <a:pt x="2793" y="2830"/>
                </a:lnTo>
                <a:lnTo>
                  <a:pt x="2769" y="2845"/>
                </a:lnTo>
                <a:lnTo>
                  <a:pt x="2742" y="2857"/>
                </a:lnTo>
                <a:lnTo>
                  <a:pt x="2713" y="2867"/>
                </a:lnTo>
                <a:lnTo>
                  <a:pt x="2684" y="2876"/>
                </a:lnTo>
                <a:lnTo>
                  <a:pt x="2653" y="2884"/>
                </a:lnTo>
                <a:lnTo>
                  <a:pt x="2623" y="2892"/>
                </a:lnTo>
                <a:lnTo>
                  <a:pt x="2593" y="2901"/>
                </a:lnTo>
                <a:lnTo>
                  <a:pt x="2564" y="2911"/>
                </a:lnTo>
                <a:lnTo>
                  <a:pt x="2537" y="2923"/>
                </a:lnTo>
                <a:lnTo>
                  <a:pt x="2512" y="2937"/>
                </a:lnTo>
                <a:lnTo>
                  <a:pt x="2490" y="2955"/>
                </a:lnTo>
                <a:lnTo>
                  <a:pt x="2467" y="2975"/>
                </a:lnTo>
                <a:lnTo>
                  <a:pt x="2447" y="2998"/>
                </a:lnTo>
                <a:lnTo>
                  <a:pt x="2428" y="3022"/>
                </a:lnTo>
                <a:lnTo>
                  <a:pt x="2409" y="3047"/>
                </a:lnTo>
                <a:lnTo>
                  <a:pt x="2390" y="3072"/>
                </a:lnTo>
                <a:lnTo>
                  <a:pt x="2371" y="3096"/>
                </a:lnTo>
                <a:lnTo>
                  <a:pt x="2350" y="3119"/>
                </a:lnTo>
                <a:lnTo>
                  <a:pt x="2329" y="3139"/>
                </a:lnTo>
                <a:lnTo>
                  <a:pt x="2305" y="3156"/>
                </a:lnTo>
                <a:lnTo>
                  <a:pt x="2280" y="3169"/>
                </a:lnTo>
                <a:lnTo>
                  <a:pt x="2250" y="3178"/>
                </a:lnTo>
                <a:lnTo>
                  <a:pt x="2219" y="3182"/>
                </a:lnTo>
                <a:lnTo>
                  <a:pt x="2187" y="3183"/>
                </a:lnTo>
                <a:lnTo>
                  <a:pt x="2153" y="3180"/>
                </a:lnTo>
                <a:lnTo>
                  <a:pt x="2119" y="3176"/>
                </a:lnTo>
                <a:lnTo>
                  <a:pt x="2085" y="3171"/>
                </a:lnTo>
                <a:lnTo>
                  <a:pt x="2051" y="3167"/>
                </a:lnTo>
                <a:lnTo>
                  <a:pt x="2017" y="3165"/>
                </a:lnTo>
                <a:lnTo>
                  <a:pt x="1984" y="3165"/>
                </a:lnTo>
                <a:lnTo>
                  <a:pt x="1953" y="3169"/>
                </a:lnTo>
                <a:lnTo>
                  <a:pt x="1921" y="3177"/>
                </a:lnTo>
                <a:lnTo>
                  <a:pt x="1892" y="3189"/>
                </a:lnTo>
                <a:lnTo>
                  <a:pt x="1862" y="3205"/>
                </a:lnTo>
                <a:lnTo>
                  <a:pt x="1832" y="3221"/>
                </a:lnTo>
                <a:lnTo>
                  <a:pt x="1802" y="3239"/>
                </a:lnTo>
                <a:lnTo>
                  <a:pt x="1773" y="3256"/>
                </a:lnTo>
                <a:lnTo>
                  <a:pt x="1742" y="3271"/>
                </a:lnTo>
                <a:lnTo>
                  <a:pt x="1712" y="3283"/>
                </a:lnTo>
                <a:lnTo>
                  <a:pt x="1681" y="3291"/>
                </a:lnTo>
                <a:lnTo>
                  <a:pt x="1649" y="3294"/>
                </a:lnTo>
                <a:lnTo>
                  <a:pt x="1617" y="3291"/>
                </a:lnTo>
                <a:lnTo>
                  <a:pt x="1586" y="3283"/>
                </a:lnTo>
                <a:lnTo>
                  <a:pt x="1556" y="3271"/>
                </a:lnTo>
                <a:lnTo>
                  <a:pt x="1525" y="3256"/>
                </a:lnTo>
                <a:lnTo>
                  <a:pt x="1496" y="3239"/>
                </a:lnTo>
                <a:lnTo>
                  <a:pt x="1466" y="3221"/>
                </a:lnTo>
                <a:lnTo>
                  <a:pt x="1436" y="3205"/>
                </a:lnTo>
                <a:lnTo>
                  <a:pt x="1406" y="3189"/>
                </a:lnTo>
                <a:lnTo>
                  <a:pt x="1376" y="3177"/>
                </a:lnTo>
                <a:lnTo>
                  <a:pt x="1345" y="3169"/>
                </a:lnTo>
                <a:lnTo>
                  <a:pt x="1314" y="3165"/>
                </a:lnTo>
                <a:lnTo>
                  <a:pt x="1281" y="3165"/>
                </a:lnTo>
                <a:lnTo>
                  <a:pt x="1247" y="3167"/>
                </a:lnTo>
                <a:lnTo>
                  <a:pt x="1213" y="3171"/>
                </a:lnTo>
                <a:lnTo>
                  <a:pt x="1179" y="3176"/>
                </a:lnTo>
                <a:lnTo>
                  <a:pt x="1145" y="3180"/>
                </a:lnTo>
                <a:lnTo>
                  <a:pt x="1111" y="3183"/>
                </a:lnTo>
                <a:lnTo>
                  <a:pt x="1079" y="3182"/>
                </a:lnTo>
                <a:lnTo>
                  <a:pt x="1048" y="3178"/>
                </a:lnTo>
                <a:lnTo>
                  <a:pt x="1018" y="3169"/>
                </a:lnTo>
                <a:lnTo>
                  <a:pt x="993" y="3156"/>
                </a:lnTo>
                <a:lnTo>
                  <a:pt x="969" y="3139"/>
                </a:lnTo>
                <a:lnTo>
                  <a:pt x="948" y="3119"/>
                </a:lnTo>
                <a:lnTo>
                  <a:pt x="927" y="3096"/>
                </a:lnTo>
                <a:lnTo>
                  <a:pt x="908" y="3072"/>
                </a:lnTo>
                <a:lnTo>
                  <a:pt x="889" y="3047"/>
                </a:lnTo>
                <a:lnTo>
                  <a:pt x="870" y="3022"/>
                </a:lnTo>
                <a:lnTo>
                  <a:pt x="851" y="2998"/>
                </a:lnTo>
                <a:lnTo>
                  <a:pt x="831" y="2975"/>
                </a:lnTo>
                <a:lnTo>
                  <a:pt x="808" y="2955"/>
                </a:lnTo>
                <a:lnTo>
                  <a:pt x="786" y="2937"/>
                </a:lnTo>
                <a:lnTo>
                  <a:pt x="761" y="2923"/>
                </a:lnTo>
                <a:lnTo>
                  <a:pt x="734" y="2911"/>
                </a:lnTo>
                <a:lnTo>
                  <a:pt x="705" y="2901"/>
                </a:lnTo>
                <a:lnTo>
                  <a:pt x="675" y="2892"/>
                </a:lnTo>
                <a:lnTo>
                  <a:pt x="645" y="2884"/>
                </a:lnTo>
                <a:lnTo>
                  <a:pt x="614" y="2876"/>
                </a:lnTo>
                <a:lnTo>
                  <a:pt x="585" y="2867"/>
                </a:lnTo>
                <a:lnTo>
                  <a:pt x="556" y="2857"/>
                </a:lnTo>
                <a:lnTo>
                  <a:pt x="529" y="2845"/>
                </a:lnTo>
                <a:lnTo>
                  <a:pt x="505" y="2830"/>
                </a:lnTo>
                <a:lnTo>
                  <a:pt x="483" y="2812"/>
                </a:lnTo>
                <a:lnTo>
                  <a:pt x="465" y="2790"/>
                </a:lnTo>
                <a:lnTo>
                  <a:pt x="450" y="2766"/>
                </a:lnTo>
                <a:lnTo>
                  <a:pt x="438" y="2739"/>
                </a:lnTo>
                <a:lnTo>
                  <a:pt x="428" y="2710"/>
                </a:lnTo>
                <a:lnTo>
                  <a:pt x="419" y="2681"/>
                </a:lnTo>
                <a:lnTo>
                  <a:pt x="411" y="2650"/>
                </a:lnTo>
                <a:lnTo>
                  <a:pt x="403" y="2620"/>
                </a:lnTo>
                <a:lnTo>
                  <a:pt x="394" y="2590"/>
                </a:lnTo>
                <a:lnTo>
                  <a:pt x="384" y="2561"/>
                </a:lnTo>
                <a:lnTo>
                  <a:pt x="372" y="2534"/>
                </a:lnTo>
                <a:lnTo>
                  <a:pt x="358" y="2509"/>
                </a:lnTo>
                <a:lnTo>
                  <a:pt x="340" y="2487"/>
                </a:lnTo>
                <a:lnTo>
                  <a:pt x="320" y="2464"/>
                </a:lnTo>
                <a:lnTo>
                  <a:pt x="297" y="2444"/>
                </a:lnTo>
                <a:lnTo>
                  <a:pt x="272" y="2425"/>
                </a:lnTo>
                <a:lnTo>
                  <a:pt x="247" y="2406"/>
                </a:lnTo>
                <a:lnTo>
                  <a:pt x="222" y="2387"/>
                </a:lnTo>
                <a:lnTo>
                  <a:pt x="198" y="2368"/>
                </a:lnTo>
                <a:lnTo>
                  <a:pt x="175" y="2347"/>
                </a:lnTo>
                <a:lnTo>
                  <a:pt x="155" y="2326"/>
                </a:lnTo>
                <a:lnTo>
                  <a:pt x="138" y="2302"/>
                </a:lnTo>
                <a:lnTo>
                  <a:pt x="125" y="2277"/>
                </a:lnTo>
                <a:lnTo>
                  <a:pt x="116" y="2247"/>
                </a:lnTo>
                <a:lnTo>
                  <a:pt x="112" y="2216"/>
                </a:lnTo>
                <a:lnTo>
                  <a:pt x="111" y="2184"/>
                </a:lnTo>
                <a:lnTo>
                  <a:pt x="114" y="2150"/>
                </a:lnTo>
                <a:lnTo>
                  <a:pt x="118" y="2116"/>
                </a:lnTo>
                <a:lnTo>
                  <a:pt x="123" y="2082"/>
                </a:lnTo>
                <a:lnTo>
                  <a:pt x="127" y="2048"/>
                </a:lnTo>
                <a:lnTo>
                  <a:pt x="129" y="2014"/>
                </a:lnTo>
                <a:lnTo>
                  <a:pt x="129" y="1981"/>
                </a:lnTo>
                <a:lnTo>
                  <a:pt x="125" y="1950"/>
                </a:lnTo>
                <a:lnTo>
                  <a:pt x="117" y="1919"/>
                </a:lnTo>
                <a:lnTo>
                  <a:pt x="105" y="1890"/>
                </a:lnTo>
                <a:lnTo>
                  <a:pt x="90" y="1860"/>
                </a:lnTo>
                <a:lnTo>
                  <a:pt x="73" y="1830"/>
                </a:lnTo>
                <a:lnTo>
                  <a:pt x="55" y="1800"/>
                </a:lnTo>
                <a:lnTo>
                  <a:pt x="38" y="1771"/>
                </a:lnTo>
                <a:lnTo>
                  <a:pt x="23" y="1740"/>
                </a:lnTo>
                <a:lnTo>
                  <a:pt x="11" y="1710"/>
                </a:lnTo>
                <a:lnTo>
                  <a:pt x="3" y="1679"/>
                </a:lnTo>
                <a:lnTo>
                  <a:pt x="0" y="1647"/>
                </a:lnTo>
                <a:lnTo>
                  <a:pt x="3" y="1615"/>
                </a:lnTo>
                <a:lnTo>
                  <a:pt x="11" y="1584"/>
                </a:lnTo>
                <a:lnTo>
                  <a:pt x="23" y="1554"/>
                </a:lnTo>
                <a:lnTo>
                  <a:pt x="38" y="1523"/>
                </a:lnTo>
                <a:lnTo>
                  <a:pt x="55" y="1494"/>
                </a:lnTo>
                <a:lnTo>
                  <a:pt x="73" y="1464"/>
                </a:lnTo>
                <a:lnTo>
                  <a:pt x="90" y="1434"/>
                </a:lnTo>
                <a:lnTo>
                  <a:pt x="105" y="1404"/>
                </a:lnTo>
                <a:lnTo>
                  <a:pt x="117" y="1375"/>
                </a:lnTo>
                <a:lnTo>
                  <a:pt x="125" y="1344"/>
                </a:lnTo>
                <a:lnTo>
                  <a:pt x="129" y="1313"/>
                </a:lnTo>
                <a:lnTo>
                  <a:pt x="129" y="1280"/>
                </a:lnTo>
                <a:lnTo>
                  <a:pt x="127" y="1246"/>
                </a:lnTo>
                <a:lnTo>
                  <a:pt x="123" y="1212"/>
                </a:lnTo>
                <a:lnTo>
                  <a:pt x="118" y="1178"/>
                </a:lnTo>
                <a:lnTo>
                  <a:pt x="114" y="1144"/>
                </a:lnTo>
                <a:lnTo>
                  <a:pt x="111" y="1110"/>
                </a:lnTo>
                <a:lnTo>
                  <a:pt x="112" y="1078"/>
                </a:lnTo>
                <a:lnTo>
                  <a:pt x="116" y="1047"/>
                </a:lnTo>
                <a:lnTo>
                  <a:pt x="125" y="1017"/>
                </a:lnTo>
                <a:lnTo>
                  <a:pt x="138" y="992"/>
                </a:lnTo>
                <a:lnTo>
                  <a:pt x="155" y="968"/>
                </a:lnTo>
                <a:lnTo>
                  <a:pt x="175" y="947"/>
                </a:lnTo>
                <a:lnTo>
                  <a:pt x="198" y="926"/>
                </a:lnTo>
                <a:lnTo>
                  <a:pt x="222" y="907"/>
                </a:lnTo>
                <a:lnTo>
                  <a:pt x="247" y="888"/>
                </a:lnTo>
                <a:lnTo>
                  <a:pt x="272" y="869"/>
                </a:lnTo>
                <a:lnTo>
                  <a:pt x="297" y="850"/>
                </a:lnTo>
                <a:lnTo>
                  <a:pt x="320" y="830"/>
                </a:lnTo>
                <a:lnTo>
                  <a:pt x="340" y="807"/>
                </a:lnTo>
                <a:lnTo>
                  <a:pt x="358" y="785"/>
                </a:lnTo>
                <a:lnTo>
                  <a:pt x="372" y="760"/>
                </a:lnTo>
                <a:lnTo>
                  <a:pt x="384" y="733"/>
                </a:lnTo>
                <a:lnTo>
                  <a:pt x="394" y="704"/>
                </a:lnTo>
                <a:lnTo>
                  <a:pt x="403" y="674"/>
                </a:lnTo>
                <a:lnTo>
                  <a:pt x="411" y="644"/>
                </a:lnTo>
                <a:lnTo>
                  <a:pt x="419" y="613"/>
                </a:lnTo>
                <a:lnTo>
                  <a:pt x="428" y="584"/>
                </a:lnTo>
                <a:lnTo>
                  <a:pt x="438" y="555"/>
                </a:lnTo>
                <a:lnTo>
                  <a:pt x="450" y="528"/>
                </a:lnTo>
                <a:lnTo>
                  <a:pt x="465" y="504"/>
                </a:lnTo>
                <a:lnTo>
                  <a:pt x="483" y="482"/>
                </a:lnTo>
                <a:lnTo>
                  <a:pt x="505" y="464"/>
                </a:lnTo>
                <a:lnTo>
                  <a:pt x="529" y="449"/>
                </a:lnTo>
                <a:lnTo>
                  <a:pt x="556" y="437"/>
                </a:lnTo>
                <a:lnTo>
                  <a:pt x="585" y="427"/>
                </a:lnTo>
                <a:lnTo>
                  <a:pt x="614" y="418"/>
                </a:lnTo>
                <a:lnTo>
                  <a:pt x="645" y="410"/>
                </a:lnTo>
                <a:lnTo>
                  <a:pt x="675" y="402"/>
                </a:lnTo>
                <a:lnTo>
                  <a:pt x="705" y="393"/>
                </a:lnTo>
                <a:lnTo>
                  <a:pt x="734" y="383"/>
                </a:lnTo>
                <a:lnTo>
                  <a:pt x="761" y="371"/>
                </a:lnTo>
                <a:lnTo>
                  <a:pt x="786" y="357"/>
                </a:lnTo>
                <a:lnTo>
                  <a:pt x="808" y="339"/>
                </a:lnTo>
                <a:lnTo>
                  <a:pt x="831" y="319"/>
                </a:lnTo>
                <a:lnTo>
                  <a:pt x="851" y="296"/>
                </a:lnTo>
                <a:lnTo>
                  <a:pt x="870" y="272"/>
                </a:lnTo>
                <a:lnTo>
                  <a:pt x="889" y="247"/>
                </a:lnTo>
                <a:lnTo>
                  <a:pt x="908" y="222"/>
                </a:lnTo>
                <a:lnTo>
                  <a:pt x="927" y="198"/>
                </a:lnTo>
                <a:lnTo>
                  <a:pt x="948" y="175"/>
                </a:lnTo>
                <a:lnTo>
                  <a:pt x="969" y="155"/>
                </a:lnTo>
                <a:lnTo>
                  <a:pt x="993" y="138"/>
                </a:lnTo>
                <a:lnTo>
                  <a:pt x="1018" y="125"/>
                </a:lnTo>
                <a:lnTo>
                  <a:pt x="1048" y="116"/>
                </a:lnTo>
                <a:lnTo>
                  <a:pt x="1079" y="112"/>
                </a:lnTo>
                <a:lnTo>
                  <a:pt x="1111" y="111"/>
                </a:lnTo>
                <a:lnTo>
                  <a:pt x="1145" y="114"/>
                </a:lnTo>
                <a:lnTo>
                  <a:pt x="1179" y="118"/>
                </a:lnTo>
                <a:lnTo>
                  <a:pt x="1213" y="123"/>
                </a:lnTo>
                <a:lnTo>
                  <a:pt x="1247" y="127"/>
                </a:lnTo>
                <a:lnTo>
                  <a:pt x="1281" y="129"/>
                </a:lnTo>
                <a:lnTo>
                  <a:pt x="1314" y="129"/>
                </a:lnTo>
                <a:lnTo>
                  <a:pt x="1345" y="125"/>
                </a:lnTo>
                <a:lnTo>
                  <a:pt x="1376" y="117"/>
                </a:lnTo>
                <a:lnTo>
                  <a:pt x="1406" y="105"/>
                </a:lnTo>
                <a:lnTo>
                  <a:pt x="1436" y="89"/>
                </a:lnTo>
                <a:lnTo>
                  <a:pt x="1466" y="73"/>
                </a:lnTo>
                <a:lnTo>
                  <a:pt x="1496" y="55"/>
                </a:lnTo>
                <a:lnTo>
                  <a:pt x="1525" y="38"/>
                </a:lnTo>
                <a:lnTo>
                  <a:pt x="1556" y="23"/>
                </a:lnTo>
                <a:lnTo>
                  <a:pt x="1586" y="11"/>
                </a:lnTo>
                <a:lnTo>
                  <a:pt x="1617" y="3"/>
                </a:lnTo>
                <a:lnTo>
                  <a:pt x="1649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8523" y="1098388"/>
            <a:ext cx="10318418" cy="4394988"/>
          </a:xfrm>
        </p:spPr>
        <p:txBody>
          <a:bodyPr anchor="ctr">
            <a:noAutofit/>
          </a:bodyPr>
          <a:lstStyle>
            <a:lvl1pPr algn="ctr">
              <a:defRPr sz="10000" spc="800" baseline="0"/>
            </a:lvl1pPr>
          </a:lstStyle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15045" y="5979196"/>
            <a:ext cx="8045373" cy="742279"/>
          </a:xfrm>
        </p:spPr>
        <p:txBody>
          <a:bodyPr anchor="t">
            <a:normAutofit/>
          </a:bodyPr>
          <a:lstStyle>
            <a:lvl1pPr marL="0" indent="0" algn="ctr">
              <a:lnSpc>
                <a:spcPct val="100000"/>
              </a:lnSpc>
              <a:buNone/>
              <a:defRPr sz="2000" b="1" i="0" cap="all" spc="4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u-HU" smtClean="0"/>
              <a:t>Kattintson ide az alcím mintájának szerkesztéséhez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78523" y="6375679"/>
            <a:ext cx="2329722" cy="348462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F6A29853-B2D7-4206-9C02-461B3F76D631}" type="datetimeFigureOut">
              <a:rPr lang="hu-HU" smtClean="0"/>
              <a:t>2019.09.10.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80332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067218" y="6375679"/>
            <a:ext cx="2329723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1FD42C7E-64FC-4CB2-BD43-9FC4EB64377F}" type="slidenum">
              <a:rPr lang="hu-HU" smtClean="0"/>
              <a:t>‹#›</a:t>
            </a:fld>
            <a:endParaRPr lang="hu-HU"/>
          </a:p>
        </p:txBody>
      </p:sp>
      <p:sp>
        <p:nvSpPr>
          <p:cNvPr id="13" name="Rectangle 12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45237134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0000"/>
    </mc:Choice>
    <mc:Fallback>
      <p:transition spd="slow" advTm="1000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29853-B2D7-4206-9C02-461B3F76D631}" type="datetimeFigureOut">
              <a:rPr lang="hu-HU" smtClean="0"/>
              <a:t>2019.09.10.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D42C7E-64FC-4CB2-BD43-9FC4EB64377F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4084183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0000"/>
    </mc:Choice>
    <mc:Fallback>
      <p:transition spd="slow" advTm="1000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066321" y="382386"/>
            <a:ext cx="1492132" cy="5600404"/>
          </a:xfrm>
        </p:spPr>
        <p:txBody>
          <a:bodyPr vert="eaVert"/>
          <a:lstStyle/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57300" y="382385"/>
            <a:ext cx="8392585" cy="5600405"/>
          </a:xfrm>
        </p:spPr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29853-B2D7-4206-9C02-461B3F76D631}" type="datetimeFigureOut">
              <a:rPr lang="hu-HU" smtClean="0"/>
              <a:t>2019.09.10.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D42C7E-64FC-4CB2-BD43-9FC4EB64377F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655249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0000"/>
    </mc:Choice>
    <mc:Fallback>
      <p:transition spd="slow" advTm="1000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29853-B2D7-4206-9C02-461B3F76D631}" type="datetimeFigureOut">
              <a:rPr lang="hu-HU" smtClean="0"/>
              <a:t>2019.09.10.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D42C7E-64FC-4CB2-BD43-9FC4EB64377F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8295613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0000"/>
    </mc:Choice>
    <mc:Fallback>
      <p:transition spd="slow" advTm="1000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zakaszfejléc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42929" y="1073888"/>
            <a:ext cx="8187071" cy="4064627"/>
          </a:xfrm>
        </p:spPr>
        <p:txBody>
          <a:bodyPr anchor="b">
            <a:normAutofit/>
          </a:bodyPr>
          <a:lstStyle>
            <a:lvl1pPr>
              <a:defRPr sz="8400" spc="800" baseline="0">
                <a:solidFill>
                  <a:schemeClr val="tx2"/>
                </a:solidFill>
              </a:defRPr>
            </a:lvl1pPr>
          </a:lstStyle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42930" y="5159781"/>
            <a:ext cx="7017488" cy="951135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2000" b="1" i="0" cap="all" spc="400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236546" y="6375679"/>
            <a:ext cx="1493947" cy="348462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F6A29853-B2D7-4206-9C02-461B3F76D631}" type="datetimeFigureOut">
              <a:rPr lang="hu-HU" smtClean="0"/>
              <a:t>2019.09.10.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279064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942434" y="6375679"/>
            <a:ext cx="1487566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1FD42C7E-64FC-4CB2-BD43-9FC4EB64377F}" type="slidenum">
              <a:rPr lang="hu-HU" smtClean="0"/>
              <a:t>‹#›</a:t>
            </a:fld>
            <a:endParaRPr lang="hu-HU"/>
          </a:p>
        </p:txBody>
      </p:sp>
      <p:grpSp>
        <p:nvGrpSpPr>
          <p:cNvPr id="7" name="Group 6" title="left scallop shape"/>
          <p:cNvGrpSpPr/>
          <p:nvPr/>
        </p:nvGrpSpPr>
        <p:grpSpPr>
          <a:xfrm>
            <a:off x="0" y="0"/>
            <a:ext cx="2814638" cy="6858000"/>
            <a:chOff x="0" y="0"/>
            <a:chExt cx="2814638" cy="6858000"/>
          </a:xfrm>
        </p:grpSpPr>
        <p:sp>
          <p:nvSpPr>
            <p:cNvPr id="11" name="Freeform 6" title="left scallop shape"/>
            <p:cNvSpPr/>
            <p:nvPr/>
          </p:nvSpPr>
          <p:spPr bwMode="auto">
            <a:xfrm>
              <a:off x="0" y="0"/>
              <a:ext cx="2814638" cy="6858000"/>
            </a:xfrm>
            <a:custGeom>
              <a:avLst/>
              <a:gdLst/>
              <a:ahLst/>
              <a:cxnLst/>
              <a:rect l="0" t="0" r="r" b="b"/>
              <a:pathLst>
                <a:path w="1773" h="4320">
                  <a:moveTo>
                    <a:pt x="0" y="0"/>
                  </a:moveTo>
                  <a:lnTo>
                    <a:pt x="891" y="0"/>
                  </a:lnTo>
                  <a:lnTo>
                    <a:pt x="906" y="56"/>
                  </a:lnTo>
                  <a:lnTo>
                    <a:pt x="921" y="111"/>
                  </a:lnTo>
                  <a:lnTo>
                    <a:pt x="938" y="165"/>
                  </a:lnTo>
                  <a:lnTo>
                    <a:pt x="957" y="217"/>
                  </a:lnTo>
                  <a:lnTo>
                    <a:pt x="980" y="266"/>
                  </a:lnTo>
                  <a:lnTo>
                    <a:pt x="1007" y="312"/>
                  </a:lnTo>
                  <a:lnTo>
                    <a:pt x="1036" y="351"/>
                  </a:lnTo>
                  <a:lnTo>
                    <a:pt x="1069" y="387"/>
                  </a:lnTo>
                  <a:lnTo>
                    <a:pt x="1105" y="422"/>
                  </a:lnTo>
                  <a:lnTo>
                    <a:pt x="1145" y="456"/>
                  </a:lnTo>
                  <a:lnTo>
                    <a:pt x="1185" y="487"/>
                  </a:lnTo>
                  <a:lnTo>
                    <a:pt x="1227" y="520"/>
                  </a:lnTo>
                  <a:lnTo>
                    <a:pt x="1270" y="551"/>
                  </a:lnTo>
                  <a:lnTo>
                    <a:pt x="1311" y="584"/>
                  </a:lnTo>
                  <a:lnTo>
                    <a:pt x="1352" y="617"/>
                  </a:lnTo>
                  <a:lnTo>
                    <a:pt x="1390" y="651"/>
                  </a:lnTo>
                  <a:lnTo>
                    <a:pt x="1425" y="687"/>
                  </a:lnTo>
                  <a:lnTo>
                    <a:pt x="1456" y="725"/>
                  </a:lnTo>
                  <a:lnTo>
                    <a:pt x="1484" y="765"/>
                  </a:lnTo>
                  <a:lnTo>
                    <a:pt x="1505" y="808"/>
                  </a:lnTo>
                  <a:lnTo>
                    <a:pt x="1521" y="856"/>
                  </a:lnTo>
                  <a:lnTo>
                    <a:pt x="1530" y="907"/>
                  </a:lnTo>
                  <a:lnTo>
                    <a:pt x="1534" y="960"/>
                  </a:lnTo>
                  <a:lnTo>
                    <a:pt x="1534" y="1013"/>
                  </a:lnTo>
                  <a:lnTo>
                    <a:pt x="1530" y="1068"/>
                  </a:lnTo>
                  <a:lnTo>
                    <a:pt x="1523" y="1125"/>
                  </a:lnTo>
                  <a:lnTo>
                    <a:pt x="1515" y="1181"/>
                  </a:lnTo>
                  <a:lnTo>
                    <a:pt x="1508" y="1237"/>
                  </a:lnTo>
                  <a:lnTo>
                    <a:pt x="1501" y="1293"/>
                  </a:lnTo>
                  <a:lnTo>
                    <a:pt x="1496" y="1350"/>
                  </a:lnTo>
                  <a:lnTo>
                    <a:pt x="1494" y="1405"/>
                  </a:lnTo>
                  <a:lnTo>
                    <a:pt x="1497" y="1458"/>
                  </a:lnTo>
                  <a:lnTo>
                    <a:pt x="1504" y="1511"/>
                  </a:lnTo>
                  <a:lnTo>
                    <a:pt x="1517" y="1560"/>
                  </a:lnTo>
                  <a:lnTo>
                    <a:pt x="1535" y="1610"/>
                  </a:lnTo>
                  <a:lnTo>
                    <a:pt x="1557" y="1659"/>
                  </a:lnTo>
                  <a:lnTo>
                    <a:pt x="1583" y="1708"/>
                  </a:lnTo>
                  <a:lnTo>
                    <a:pt x="1611" y="1757"/>
                  </a:lnTo>
                  <a:lnTo>
                    <a:pt x="1640" y="1807"/>
                  </a:lnTo>
                  <a:lnTo>
                    <a:pt x="1669" y="1855"/>
                  </a:lnTo>
                  <a:lnTo>
                    <a:pt x="1696" y="1905"/>
                  </a:lnTo>
                  <a:lnTo>
                    <a:pt x="1721" y="1954"/>
                  </a:lnTo>
                  <a:lnTo>
                    <a:pt x="1742" y="2006"/>
                  </a:lnTo>
                  <a:lnTo>
                    <a:pt x="1759" y="2057"/>
                  </a:lnTo>
                  <a:lnTo>
                    <a:pt x="1769" y="2108"/>
                  </a:lnTo>
                  <a:lnTo>
                    <a:pt x="1773" y="2160"/>
                  </a:lnTo>
                  <a:lnTo>
                    <a:pt x="1769" y="2212"/>
                  </a:lnTo>
                  <a:lnTo>
                    <a:pt x="1759" y="2263"/>
                  </a:lnTo>
                  <a:lnTo>
                    <a:pt x="1742" y="2314"/>
                  </a:lnTo>
                  <a:lnTo>
                    <a:pt x="1721" y="2366"/>
                  </a:lnTo>
                  <a:lnTo>
                    <a:pt x="1696" y="2415"/>
                  </a:lnTo>
                  <a:lnTo>
                    <a:pt x="1669" y="2465"/>
                  </a:lnTo>
                  <a:lnTo>
                    <a:pt x="1640" y="2513"/>
                  </a:lnTo>
                  <a:lnTo>
                    <a:pt x="1611" y="2563"/>
                  </a:lnTo>
                  <a:lnTo>
                    <a:pt x="1583" y="2612"/>
                  </a:lnTo>
                  <a:lnTo>
                    <a:pt x="1557" y="2661"/>
                  </a:lnTo>
                  <a:lnTo>
                    <a:pt x="1535" y="2710"/>
                  </a:lnTo>
                  <a:lnTo>
                    <a:pt x="1517" y="2760"/>
                  </a:lnTo>
                  <a:lnTo>
                    <a:pt x="1504" y="2809"/>
                  </a:lnTo>
                  <a:lnTo>
                    <a:pt x="1497" y="2862"/>
                  </a:lnTo>
                  <a:lnTo>
                    <a:pt x="1494" y="2915"/>
                  </a:lnTo>
                  <a:lnTo>
                    <a:pt x="1496" y="2970"/>
                  </a:lnTo>
                  <a:lnTo>
                    <a:pt x="1501" y="3027"/>
                  </a:lnTo>
                  <a:lnTo>
                    <a:pt x="1508" y="3083"/>
                  </a:lnTo>
                  <a:lnTo>
                    <a:pt x="1515" y="3139"/>
                  </a:lnTo>
                  <a:lnTo>
                    <a:pt x="1523" y="3195"/>
                  </a:lnTo>
                  <a:lnTo>
                    <a:pt x="1530" y="3252"/>
                  </a:lnTo>
                  <a:lnTo>
                    <a:pt x="1534" y="3307"/>
                  </a:lnTo>
                  <a:lnTo>
                    <a:pt x="1534" y="3360"/>
                  </a:lnTo>
                  <a:lnTo>
                    <a:pt x="1530" y="3413"/>
                  </a:lnTo>
                  <a:lnTo>
                    <a:pt x="1521" y="3464"/>
                  </a:lnTo>
                  <a:lnTo>
                    <a:pt x="1505" y="3512"/>
                  </a:lnTo>
                  <a:lnTo>
                    <a:pt x="1484" y="3555"/>
                  </a:lnTo>
                  <a:lnTo>
                    <a:pt x="1456" y="3595"/>
                  </a:lnTo>
                  <a:lnTo>
                    <a:pt x="1425" y="3633"/>
                  </a:lnTo>
                  <a:lnTo>
                    <a:pt x="1390" y="3669"/>
                  </a:lnTo>
                  <a:lnTo>
                    <a:pt x="1352" y="3703"/>
                  </a:lnTo>
                  <a:lnTo>
                    <a:pt x="1311" y="3736"/>
                  </a:lnTo>
                  <a:lnTo>
                    <a:pt x="1270" y="3769"/>
                  </a:lnTo>
                  <a:lnTo>
                    <a:pt x="1227" y="3800"/>
                  </a:lnTo>
                  <a:lnTo>
                    <a:pt x="1185" y="3833"/>
                  </a:lnTo>
                  <a:lnTo>
                    <a:pt x="1145" y="3864"/>
                  </a:lnTo>
                  <a:lnTo>
                    <a:pt x="1105" y="3898"/>
                  </a:lnTo>
                  <a:lnTo>
                    <a:pt x="1069" y="3933"/>
                  </a:lnTo>
                  <a:lnTo>
                    <a:pt x="1036" y="3969"/>
                  </a:lnTo>
                  <a:lnTo>
                    <a:pt x="1007" y="4008"/>
                  </a:lnTo>
                  <a:lnTo>
                    <a:pt x="980" y="4054"/>
                  </a:lnTo>
                  <a:lnTo>
                    <a:pt x="957" y="4103"/>
                  </a:lnTo>
                  <a:lnTo>
                    <a:pt x="938" y="4155"/>
                  </a:lnTo>
                  <a:lnTo>
                    <a:pt x="921" y="4209"/>
                  </a:lnTo>
                  <a:lnTo>
                    <a:pt x="906" y="4264"/>
                  </a:lnTo>
                  <a:lnTo>
                    <a:pt x="891" y="4320"/>
                  </a:lnTo>
                  <a:lnTo>
                    <a:pt x="0" y="43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6" name="Freeform 11" title="left scallop inline"/>
            <p:cNvSpPr/>
            <p:nvPr/>
          </p:nvSpPr>
          <p:spPr bwMode="auto">
            <a:xfrm>
              <a:off x="874382" y="0"/>
              <a:ext cx="1646238" cy="6858000"/>
            </a:xfrm>
            <a:custGeom>
              <a:avLst/>
              <a:gdLst/>
              <a:ahLst/>
              <a:cxnLst/>
              <a:rect l="0" t="0" r="r" b="b"/>
              <a:pathLst>
                <a:path w="1037" h="4320">
                  <a:moveTo>
                    <a:pt x="0" y="0"/>
                  </a:moveTo>
                  <a:lnTo>
                    <a:pt x="171" y="0"/>
                  </a:lnTo>
                  <a:lnTo>
                    <a:pt x="188" y="55"/>
                  </a:lnTo>
                  <a:lnTo>
                    <a:pt x="204" y="110"/>
                  </a:lnTo>
                  <a:lnTo>
                    <a:pt x="220" y="166"/>
                  </a:lnTo>
                  <a:lnTo>
                    <a:pt x="234" y="223"/>
                  </a:lnTo>
                  <a:lnTo>
                    <a:pt x="251" y="278"/>
                  </a:lnTo>
                  <a:lnTo>
                    <a:pt x="269" y="331"/>
                  </a:lnTo>
                  <a:lnTo>
                    <a:pt x="292" y="381"/>
                  </a:lnTo>
                  <a:lnTo>
                    <a:pt x="319" y="427"/>
                  </a:lnTo>
                  <a:lnTo>
                    <a:pt x="349" y="466"/>
                  </a:lnTo>
                  <a:lnTo>
                    <a:pt x="382" y="503"/>
                  </a:lnTo>
                  <a:lnTo>
                    <a:pt x="420" y="537"/>
                  </a:lnTo>
                  <a:lnTo>
                    <a:pt x="460" y="571"/>
                  </a:lnTo>
                  <a:lnTo>
                    <a:pt x="502" y="603"/>
                  </a:lnTo>
                  <a:lnTo>
                    <a:pt x="544" y="635"/>
                  </a:lnTo>
                  <a:lnTo>
                    <a:pt x="587" y="668"/>
                  </a:lnTo>
                  <a:lnTo>
                    <a:pt x="628" y="700"/>
                  </a:lnTo>
                  <a:lnTo>
                    <a:pt x="667" y="734"/>
                  </a:lnTo>
                  <a:lnTo>
                    <a:pt x="703" y="771"/>
                  </a:lnTo>
                  <a:lnTo>
                    <a:pt x="736" y="808"/>
                  </a:lnTo>
                  <a:lnTo>
                    <a:pt x="763" y="848"/>
                  </a:lnTo>
                  <a:lnTo>
                    <a:pt x="786" y="893"/>
                  </a:lnTo>
                  <a:lnTo>
                    <a:pt x="800" y="937"/>
                  </a:lnTo>
                  <a:lnTo>
                    <a:pt x="809" y="986"/>
                  </a:lnTo>
                  <a:lnTo>
                    <a:pt x="813" y="1034"/>
                  </a:lnTo>
                  <a:lnTo>
                    <a:pt x="812" y="1085"/>
                  </a:lnTo>
                  <a:lnTo>
                    <a:pt x="808" y="1136"/>
                  </a:lnTo>
                  <a:lnTo>
                    <a:pt x="803" y="1189"/>
                  </a:lnTo>
                  <a:lnTo>
                    <a:pt x="796" y="1242"/>
                  </a:lnTo>
                  <a:lnTo>
                    <a:pt x="788" y="1295"/>
                  </a:lnTo>
                  <a:lnTo>
                    <a:pt x="782" y="1348"/>
                  </a:lnTo>
                  <a:lnTo>
                    <a:pt x="778" y="1401"/>
                  </a:lnTo>
                  <a:lnTo>
                    <a:pt x="775" y="1452"/>
                  </a:lnTo>
                  <a:lnTo>
                    <a:pt x="778" y="1502"/>
                  </a:lnTo>
                  <a:lnTo>
                    <a:pt x="784" y="1551"/>
                  </a:lnTo>
                  <a:lnTo>
                    <a:pt x="797" y="1602"/>
                  </a:lnTo>
                  <a:lnTo>
                    <a:pt x="817" y="1652"/>
                  </a:lnTo>
                  <a:lnTo>
                    <a:pt x="841" y="1702"/>
                  </a:lnTo>
                  <a:lnTo>
                    <a:pt x="868" y="1752"/>
                  </a:lnTo>
                  <a:lnTo>
                    <a:pt x="896" y="1801"/>
                  </a:lnTo>
                  <a:lnTo>
                    <a:pt x="926" y="1851"/>
                  </a:lnTo>
                  <a:lnTo>
                    <a:pt x="953" y="1901"/>
                  </a:lnTo>
                  <a:lnTo>
                    <a:pt x="980" y="1952"/>
                  </a:lnTo>
                  <a:lnTo>
                    <a:pt x="1003" y="2003"/>
                  </a:lnTo>
                  <a:lnTo>
                    <a:pt x="1021" y="2054"/>
                  </a:lnTo>
                  <a:lnTo>
                    <a:pt x="1031" y="2106"/>
                  </a:lnTo>
                  <a:lnTo>
                    <a:pt x="1037" y="2160"/>
                  </a:lnTo>
                  <a:lnTo>
                    <a:pt x="1031" y="2214"/>
                  </a:lnTo>
                  <a:lnTo>
                    <a:pt x="1021" y="2266"/>
                  </a:lnTo>
                  <a:lnTo>
                    <a:pt x="1003" y="2317"/>
                  </a:lnTo>
                  <a:lnTo>
                    <a:pt x="980" y="2368"/>
                  </a:lnTo>
                  <a:lnTo>
                    <a:pt x="953" y="2419"/>
                  </a:lnTo>
                  <a:lnTo>
                    <a:pt x="926" y="2469"/>
                  </a:lnTo>
                  <a:lnTo>
                    <a:pt x="896" y="2519"/>
                  </a:lnTo>
                  <a:lnTo>
                    <a:pt x="868" y="2568"/>
                  </a:lnTo>
                  <a:lnTo>
                    <a:pt x="841" y="2618"/>
                  </a:lnTo>
                  <a:lnTo>
                    <a:pt x="817" y="2668"/>
                  </a:lnTo>
                  <a:lnTo>
                    <a:pt x="797" y="2718"/>
                  </a:lnTo>
                  <a:lnTo>
                    <a:pt x="784" y="2769"/>
                  </a:lnTo>
                  <a:lnTo>
                    <a:pt x="778" y="2818"/>
                  </a:lnTo>
                  <a:lnTo>
                    <a:pt x="775" y="2868"/>
                  </a:lnTo>
                  <a:lnTo>
                    <a:pt x="778" y="2919"/>
                  </a:lnTo>
                  <a:lnTo>
                    <a:pt x="782" y="2972"/>
                  </a:lnTo>
                  <a:lnTo>
                    <a:pt x="788" y="3025"/>
                  </a:lnTo>
                  <a:lnTo>
                    <a:pt x="796" y="3078"/>
                  </a:lnTo>
                  <a:lnTo>
                    <a:pt x="803" y="3131"/>
                  </a:lnTo>
                  <a:lnTo>
                    <a:pt x="808" y="3184"/>
                  </a:lnTo>
                  <a:lnTo>
                    <a:pt x="812" y="3235"/>
                  </a:lnTo>
                  <a:lnTo>
                    <a:pt x="813" y="3286"/>
                  </a:lnTo>
                  <a:lnTo>
                    <a:pt x="809" y="3334"/>
                  </a:lnTo>
                  <a:lnTo>
                    <a:pt x="800" y="3383"/>
                  </a:lnTo>
                  <a:lnTo>
                    <a:pt x="786" y="3427"/>
                  </a:lnTo>
                  <a:lnTo>
                    <a:pt x="763" y="3472"/>
                  </a:lnTo>
                  <a:lnTo>
                    <a:pt x="736" y="3512"/>
                  </a:lnTo>
                  <a:lnTo>
                    <a:pt x="703" y="3549"/>
                  </a:lnTo>
                  <a:lnTo>
                    <a:pt x="667" y="3586"/>
                  </a:lnTo>
                  <a:lnTo>
                    <a:pt x="628" y="3620"/>
                  </a:lnTo>
                  <a:lnTo>
                    <a:pt x="587" y="3652"/>
                  </a:lnTo>
                  <a:lnTo>
                    <a:pt x="544" y="3685"/>
                  </a:lnTo>
                  <a:lnTo>
                    <a:pt x="502" y="3717"/>
                  </a:lnTo>
                  <a:lnTo>
                    <a:pt x="460" y="3749"/>
                  </a:lnTo>
                  <a:lnTo>
                    <a:pt x="420" y="3783"/>
                  </a:lnTo>
                  <a:lnTo>
                    <a:pt x="382" y="3817"/>
                  </a:lnTo>
                  <a:lnTo>
                    <a:pt x="349" y="3854"/>
                  </a:lnTo>
                  <a:lnTo>
                    <a:pt x="319" y="3893"/>
                  </a:lnTo>
                  <a:lnTo>
                    <a:pt x="292" y="3939"/>
                  </a:lnTo>
                  <a:lnTo>
                    <a:pt x="269" y="3989"/>
                  </a:lnTo>
                  <a:lnTo>
                    <a:pt x="251" y="4042"/>
                  </a:lnTo>
                  <a:lnTo>
                    <a:pt x="234" y="4097"/>
                  </a:lnTo>
                  <a:lnTo>
                    <a:pt x="220" y="4154"/>
                  </a:lnTo>
                  <a:lnTo>
                    <a:pt x="204" y="4210"/>
                  </a:lnTo>
                  <a:lnTo>
                    <a:pt x="188" y="4265"/>
                  </a:lnTo>
                  <a:lnTo>
                    <a:pt x="171" y="4320"/>
                  </a:lnTo>
                  <a:lnTo>
                    <a:pt x="0" y="4320"/>
                  </a:lnTo>
                  <a:lnTo>
                    <a:pt x="17" y="4278"/>
                  </a:lnTo>
                  <a:lnTo>
                    <a:pt x="33" y="4232"/>
                  </a:lnTo>
                  <a:lnTo>
                    <a:pt x="46" y="4183"/>
                  </a:lnTo>
                  <a:lnTo>
                    <a:pt x="60" y="4131"/>
                  </a:lnTo>
                  <a:lnTo>
                    <a:pt x="75" y="4075"/>
                  </a:lnTo>
                  <a:lnTo>
                    <a:pt x="90" y="4019"/>
                  </a:lnTo>
                  <a:lnTo>
                    <a:pt x="109" y="3964"/>
                  </a:lnTo>
                  <a:lnTo>
                    <a:pt x="129" y="3909"/>
                  </a:lnTo>
                  <a:lnTo>
                    <a:pt x="156" y="3855"/>
                  </a:lnTo>
                  <a:lnTo>
                    <a:pt x="186" y="3804"/>
                  </a:lnTo>
                  <a:lnTo>
                    <a:pt x="222" y="3756"/>
                  </a:lnTo>
                  <a:lnTo>
                    <a:pt x="261" y="3713"/>
                  </a:lnTo>
                  <a:lnTo>
                    <a:pt x="303" y="3672"/>
                  </a:lnTo>
                  <a:lnTo>
                    <a:pt x="348" y="3634"/>
                  </a:lnTo>
                  <a:lnTo>
                    <a:pt x="392" y="3599"/>
                  </a:lnTo>
                  <a:lnTo>
                    <a:pt x="438" y="3565"/>
                  </a:lnTo>
                  <a:lnTo>
                    <a:pt x="482" y="3531"/>
                  </a:lnTo>
                  <a:lnTo>
                    <a:pt x="523" y="3499"/>
                  </a:lnTo>
                  <a:lnTo>
                    <a:pt x="561" y="3466"/>
                  </a:lnTo>
                  <a:lnTo>
                    <a:pt x="594" y="3434"/>
                  </a:lnTo>
                  <a:lnTo>
                    <a:pt x="620" y="3400"/>
                  </a:lnTo>
                  <a:lnTo>
                    <a:pt x="638" y="3367"/>
                  </a:lnTo>
                  <a:lnTo>
                    <a:pt x="647" y="3336"/>
                  </a:lnTo>
                  <a:lnTo>
                    <a:pt x="652" y="3302"/>
                  </a:lnTo>
                  <a:lnTo>
                    <a:pt x="654" y="3265"/>
                  </a:lnTo>
                  <a:lnTo>
                    <a:pt x="651" y="3224"/>
                  </a:lnTo>
                  <a:lnTo>
                    <a:pt x="647" y="3181"/>
                  </a:lnTo>
                  <a:lnTo>
                    <a:pt x="642" y="3137"/>
                  </a:lnTo>
                  <a:lnTo>
                    <a:pt x="637" y="3091"/>
                  </a:lnTo>
                  <a:lnTo>
                    <a:pt x="626" y="3021"/>
                  </a:lnTo>
                  <a:lnTo>
                    <a:pt x="620" y="2952"/>
                  </a:lnTo>
                  <a:lnTo>
                    <a:pt x="616" y="2881"/>
                  </a:lnTo>
                  <a:lnTo>
                    <a:pt x="618" y="2809"/>
                  </a:lnTo>
                  <a:lnTo>
                    <a:pt x="628" y="2737"/>
                  </a:lnTo>
                  <a:lnTo>
                    <a:pt x="642" y="2681"/>
                  </a:lnTo>
                  <a:lnTo>
                    <a:pt x="661" y="2626"/>
                  </a:lnTo>
                  <a:lnTo>
                    <a:pt x="685" y="2574"/>
                  </a:lnTo>
                  <a:lnTo>
                    <a:pt x="711" y="2521"/>
                  </a:lnTo>
                  <a:lnTo>
                    <a:pt x="739" y="2472"/>
                  </a:lnTo>
                  <a:lnTo>
                    <a:pt x="767" y="2423"/>
                  </a:lnTo>
                  <a:lnTo>
                    <a:pt x="791" y="2381"/>
                  </a:lnTo>
                  <a:lnTo>
                    <a:pt x="813" y="2342"/>
                  </a:lnTo>
                  <a:lnTo>
                    <a:pt x="834" y="2303"/>
                  </a:lnTo>
                  <a:lnTo>
                    <a:pt x="851" y="2265"/>
                  </a:lnTo>
                  <a:lnTo>
                    <a:pt x="864" y="2228"/>
                  </a:lnTo>
                  <a:lnTo>
                    <a:pt x="873" y="2194"/>
                  </a:lnTo>
                  <a:lnTo>
                    <a:pt x="876" y="2160"/>
                  </a:lnTo>
                  <a:lnTo>
                    <a:pt x="873" y="2126"/>
                  </a:lnTo>
                  <a:lnTo>
                    <a:pt x="864" y="2092"/>
                  </a:lnTo>
                  <a:lnTo>
                    <a:pt x="851" y="2055"/>
                  </a:lnTo>
                  <a:lnTo>
                    <a:pt x="834" y="2017"/>
                  </a:lnTo>
                  <a:lnTo>
                    <a:pt x="813" y="1978"/>
                  </a:lnTo>
                  <a:lnTo>
                    <a:pt x="791" y="1939"/>
                  </a:lnTo>
                  <a:lnTo>
                    <a:pt x="767" y="1897"/>
                  </a:lnTo>
                  <a:lnTo>
                    <a:pt x="739" y="1848"/>
                  </a:lnTo>
                  <a:lnTo>
                    <a:pt x="711" y="1799"/>
                  </a:lnTo>
                  <a:lnTo>
                    <a:pt x="685" y="1746"/>
                  </a:lnTo>
                  <a:lnTo>
                    <a:pt x="661" y="1694"/>
                  </a:lnTo>
                  <a:lnTo>
                    <a:pt x="642" y="1639"/>
                  </a:lnTo>
                  <a:lnTo>
                    <a:pt x="628" y="1583"/>
                  </a:lnTo>
                  <a:lnTo>
                    <a:pt x="618" y="1511"/>
                  </a:lnTo>
                  <a:lnTo>
                    <a:pt x="616" y="1439"/>
                  </a:lnTo>
                  <a:lnTo>
                    <a:pt x="620" y="1368"/>
                  </a:lnTo>
                  <a:lnTo>
                    <a:pt x="626" y="1299"/>
                  </a:lnTo>
                  <a:lnTo>
                    <a:pt x="637" y="1229"/>
                  </a:lnTo>
                  <a:lnTo>
                    <a:pt x="642" y="1183"/>
                  </a:lnTo>
                  <a:lnTo>
                    <a:pt x="647" y="1139"/>
                  </a:lnTo>
                  <a:lnTo>
                    <a:pt x="651" y="1096"/>
                  </a:lnTo>
                  <a:lnTo>
                    <a:pt x="654" y="1055"/>
                  </a:lnTo>
                  <a:lnTo>
                    <a:pt x="652" y="1018"/>
                  </a:lnTo>
                  <a:lnTo>
                    <a:pt x="647" y="984"/>
                  </a:lnTo>
                  <a:lnTo>
                    <a:pt x="638" y="953"/>
                  </a:lnTo>
                  <a:lnTo>
                    <a:pt x="620" y="920"/>
                  </a:lnTo>
                  <a:lnTo>
                    <a:pt x="594" y="886"/>
                  </a:lnTo>
                  <a:lnTo>
                    <a:pt x="561" y="854"/>
                  </a:lnTo>
                  <a:lnTo>
                    <a:pt x="523" y="822"/>
                  </a:lnTo>
                  <a:lnTo>
                    <a:pt x="482" y="789"/>
                  </a:lnTo>
                  <a:lnTo>
                    <a:pt x="438" y="755"/>
                  </a:lnTo>
                  <a:lnTo>
                    <a:pt x="392" y="721"/>
                  </a:lnTo>
                  <a:lnTo>
                    <a:pt x="348" y="686"/>
                  </a:lnTo>
                  <a:lnTo>
                    <a:pt x="303" y="648"/>
                  </a:lnTo>
                  <a:lnTo>
                    <a:pt x="261" y="607"/>
                  </a:lnTo>
                  <a:lnTo>
                    <a:pt x="222" y="564"/>
                  </a:lnTo>
                  <a:lnTo>
                    <a:pt x="186" y="516"/>
                  </a:lnTo>
                  <a:lnTo>
                    <a:pt x="156" y="465"/>
                  </a:lnTo>
                  <a:lnTo>
                    <a:pt x="129" y="411"/>
                  </a:lnTo>
                  <a:lnTo>
                    <a:pt x="109" y="356"/>
                  </a:lnTo>
                  <a:lnTo>
                    <a:pt x="90" y="301"/>
                  </a:lnTo>
                  <a:lnTo>
                    <a:pt x="75" y="245"/>
                  </a:lnTo>
                  <a:lnTo>
                    <a:pt x="60" y="189"/>
                  </a:lnTo>
                  <a:lnTo>
                    <a:pt x="46" y="137"/>
                  </a:lnTo>
                  <a:lnTo>
                    <a:pt x="33" y="88"/>
                  </a:lnTo>
                  <a:lnTo>
                    <a:pt x="17" y="4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161346264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>
    <mc:Choice xmlns:p14="http://schemas.microsoft.com/office/powerpoint/2010/main" Requires="p14">
      <p:transition spd="slow" p14:dur="2000" advTm="10000"/>
    </mc:Choice>
    <mc:Fallback>
      <p:transition spd="slow" advTm="1000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57300" y="2286000"/>
            <a:ext cx="4800600" cy="3619500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47796" y="2286000"/>
            <a:ext cx="4800600" cy="3619500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29853-B2D7-4206-9C02-461B3F76D631}" type="datetimeFigureOut">
              <a:rPr lang="hu-HU" smtClean="0"/>
              <a:t>2019.09.10.</a:t>
            </a:fld>
            <a:endParaRPr lang="hu-H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D42C7E-64FC-4CB2-BD43-9FC4EB64377F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1985444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0000"/>
    </mc:Choice>
    <mc:Fallback>
      <p:transition spd="slow" advTm="10000"/>
    </mc:Fallback>
  </mc:AlternateContent>
  <p:extLst mod="1"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2728" y="381000"/>
            <a:ext cx="10172700" cy="1493517"/>
          </a:xfrm>
        </p:spPr>
        <p:txBody>
          <a:bodyPr/>
          <a:lstStyle/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57300" y="2909102"/>
            <a:ext cx="4800600" cy="2996398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33864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33864" y="2909102"/>
            <a:ext cx="4800600" cy="2996398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29853-B2D7-4206-9C02-461B3F76D631}" type="datetimeFigureOut">
              <a:rPr lang="hu-HU" smtClean="0"/>
              <a:t>2019.09.10.</a:t>
            </a:fld>
            <a:endParaRPr lang="hu-H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D42C7E-64FC-4CB2-BD43-9FC4EB64377F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4590911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0000"/>
    </mc:Choice>
    <mc:Fallback>
      <p:transition spd="slow" advTm="10000"/>
    </mc:Fallback>
  </mc:AlternateContent>
  <p:extLst mod="1"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29853-B2D7-4206-9C02-461B3F76D631}" type="datetimeFigureOut">
              <a:rPr lang="hu-HU" smtClean="0"/>
              <a:t>2019.09.10.</a:t>
            </a:fld>
            <a:endParaRPr lang="hu-H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D42C7E-64FC-4CB2-BD43-9FC4EB64377F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972992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0000"/>
    </mc:Choice>
    <mc:Fallback>
      <p:transition spd="slow" advTm="1000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29853-B2D7-4206-9C02-461B3F76D631}" type="datetimeFigureOut">
              <a:rPr lang="hu-HU" smtClean="0"/>
              <a:t>2019.09.10.</a:t>
            </a:fld>
            <a:endParaRPr lang="hu-H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D42C7E-64FC-4CB2-BD43-9FC4EB64377F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217773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0000"/>
    </mc:Choice>
    <mc:Fallback>
      <p:transition spd="slow" advTm="1000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4" y="457199"/>
            <a:ext cx="3092115" cy="1196671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cap="all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5051" y="920377"/>
            <a:ext cx="6158418" cy="498512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5" y="1741336"/>
            <a:ext cx="3092115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051" y="6375679"/>
            <a:ext cx="1233355" cy="348462"/>
          </a:xfrm>
        </p:spPr>
        <p:txBody>
          <a:bodyPr/>
          <a:lstStyle/>
          <a:p>
            <a:fld id="{F6A29853-B2D7-4206-9C02-461B3F76D631}" type="datetimeFigureOut">
              <a:rPr lang="hu-HU" smtClean="0"/>
              <a:t>2019.09.10.</a:t>
            </a:fld>
            <a:endParaRPr lang="hu-H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0" y="6375679"/>
            <a:ext cx="3482179" cy="345796"/>
          </a:xfrm>
        </p:spPr>
        <p:txBody>
          <a:bodyPr/>
          <a:lstStyle/>
          <a:p>
            <a:endParaRPr lang="hu-H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91014" y="6375679"/>
            <a:ext cx="1232456" cy="345796"/>
          </a:xfrm>
        </p:spPr>
        <p:txBody>
          <a:bodyPr/>
          <a:lstStyle/>
          <a:p>
            <a:fld id="{1FD42C7E-64FC-4CB2-BD43-9FC4EB64377F}" type="slidenum">
              <a:rPr lang="hu-HU" smtClean="0"/>
              <a:t>‹#›</a:t>
            </a:fld>
            <a:endParaRPr lang="hu-HU"/>
          </a:p>
        </p:txBody>
      </p:sp>
      <p:sp>
        <p:nvSpPr>
          <p:cNvPr id="8" name="Rectangle 7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4972129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0000"/>
    </mc:Choice>
    <mc:Fallback>
      <p:transition spd="slow" advTm="10000"/>
    </mc:Fallback>
  </mc:AlternateContent>
  <p:extLst mod="1">
    <p:ext uri="{DCECCB84-F9BA-43D5-87BE-67443E8EF086}">
      <p15:sldGuideLst xmlns:p15="http://schemas.microsoft.com/office/powerpoint/2012/main">
        <p15:guide id="1" orient="horz" pos="696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83464" y="0"/>
            <a:ext cx="7355585" cy="6857999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hu-HU" smtClean="0"/>
              <a:t>Kép beszúrásához kattintson az ikonra</a:t>
            </a:r>
            <a:endParaRPr lang="en-US" dirty="0"/>
          </a:p>
        </p:txBody>
      </p:sp>
      <p:sp>
        <p:nvSpPr>
          <p:cNvPr id="11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3" y="457200"/>
            <a:ext cx="3092117" cy="1196670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3" y="1741336"/>
            <a:ext cx="3092117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950" y="6375679"/>
            <a:ext cx="1232456" cy="348462"/>
          </a:xfrm>
        </p:spPr>
        <p:txBody>
          <a:bodyPr/>
          <a:lstStyle/>
          <a:p>
            <a:fld id="{F6A29853-B2D7-4206-9C02-461B3F76D631}" type="datetimeFigureOut">
              <a:rPr lang="hu-HU" smtClean="0"/>
              <a:t>2019.09.10.</a:t>
            </a:fld>
            <a:endParaRPr lang="hu-H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1" y="6375679"/>
            <a:ext cx="3482178" cy="345796"/>
          </a:xfrm>
        </p:spPr>
        <p:txBody>
          <a:bodyPr/>
          <a:lstStyle/>
          <a:p>
            <a:endParaRPr lang="hu-H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87568" y="6375679"/>
            <a:ext cx="1234440" cy="345796"/>
          </a:xfrm>
        </p:spPr>
        <p:txBody>
          <a:bodyPr/>
          <a:lstStyle/>
          <a:p>
            <a:fld id="{1FD42C7E-64FC-4CB2-BD43-9FC4EB64377F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16927596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0000"/>
    </mc:Choice>
    <mc:Fallback>
      <p:transition spd="slow" advTm="1000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149213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286001"/>
            <a:ext cx="10178322" cy="35935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51678" y="6375679"/>
            <a:ext cx="2329722" cy="3484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F6A29853-B2D7-4206-9C02-461B3F76D631}" type="datetimeFigureOut">
              <a:rPr lang="hu-HU" smtClean="0"/>
              <a:t>2019.09.10.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75679"/>
            <a:ext cx="4114800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1" y="6375679"/>
            <a:ext cx="2819399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1FD42C7E-64FC-4CB2-BD43-9FC4EB64377F}" type="slidenum">
              <a:rPr lang="hu-HU" smtClean="0"/>
              <a:t>‹#›</a:t>
            </a:fld>
            <a:endParaRPr lang="hu-HU"/>
          </a:p>
        </p:txBody>
      </p:sp>
      <p:sp>
        <p:nvSpPr>
          <p:cNvPr id="11" name="Freeform 6" title="Left scallop edge"/>
          <p:cNvSpPr/>
          <p:nvPr/>
        </p:nvSpPr>
        <p:spPr bwMode="auto">
          <a:xfrm>
            <a:off x="0" y="0"/>
            <a:ext cx="885825" cy="6858000"/>
          </a:xfrm>
          <a:custGeom>
            <a:avLst/>
            <a:gdLst/>
            <a:ahLst/>
            <a:cxnLst/>
            <a:rect l="0" t="0" r="r" b="b"/>
            <a:pathLst>
              <a:path w="558" h="4320">
                <a:moveTo>
                  <a:pt x="0" y="0"/>
                </a:moveTo>
                <a:lnTo>
                  <a:pt x="447" y="0"/>
                </a:lnTo>
                <a:lnTo>
                  <a:pt x="448" y="43"/>
                </a:lnTo>
                <a:lnTo>
                  <a:pt x="453" y="81"/>
                </a:lnTo>
                <a:lnTo>
                  <a:pt x="460" y="114"/>
                </a:lnTo>
                <a:lnTo>
                  <a:pt x="469" y="143"/>
                </a:lnTo>
                <a:lnTo>
                  <a:pt x="479" y="169"/>
                </a:lnTo>
                <a:lnTo>
                  <a:pt x="491" y="192"/>
                </a:lnTo>
                <a:lnTo>
                  <a:pt x="503" y="216"/>
                </a:lnTo>
                <a:lnTo>
                  <a:pt x="515" y="240"/>
                </a:lnTo>
                <a:lnTo>
                  <a:pt x="525" y="263"/>
                </a:lnTo>
                <a:lnTo>
                  <a:pt x="535" y="289"/>
                </a:lnTo>
                <a:lnTo>
                  <a:pt x="545" y="318"/>
                </a:lnTo>
                <a:lnTo>
                  <a:pt x="552" y="351"/>
                </a:lnTo>
                <a:lnTo>
                  <a:pt x="556" y="389"/>
                </a:lnTo>
                <a:lnTo>
                  <a:pt x="558" y="432"/>
                </a:lnTo>
                <a:lnTo>
                  <a:pt x="556" y="475"/>
                </a:lnTo>
                <a:lnTo>
                  <a:pt x="552" y="513"/>
                </a:lnTo>
                <a:lnTo>
                  <a:pt x="545" y="546"/>
                </a:lnTo>
                <a:lnTo>
                  <a:pt x="535" y="575"/>
                </a:lnTo>
                <a:lnTo>
                  <a:pt x="525" y="601"/>
                </a:lnTo>
                <a:lnTo>
                  <a:pt x="515" y="624"/>
                </a:lnTo>
                <a:lnTo>
                  <a:pt x="503" y="648"/>
                </a:lnTo>
                <a:lnTo>
                  <a:pt x="491" y="672"/>
                </a:lnTo>
                <a:lnTo>
                  <a:pt x="479" y="695"/>
                </a:lnTo>
                <a:lnTo>
                  <a:pt x="469" y="721"/>
                </a:lnTo>
                <a:lnTo>
                  <a:pt x="460" y="750"/>
                </a:lnTo>
                <a:lnTo>
                  <a:pt x="453" y="783"/>
                </a:lnTo>
                <a:lnTo>
                  <a:pt x="448" y="821"/>
                </a:lnTo>
                <a:lnTo>
                  <a:pt x="447" y="864"/>
                </a:lnTo>
                <a:lnTo>
                  <a:pt x="448" y="907"/>
                </a:lnTo>
                <a:lnTo>
                  <a:pt x="453" y="945"/>
                </a:lnTo>
                <a:lnTo>
                  <a:pt x="460" y="978"/>
                </a:lnTo>
                <a:lnTo>
                  <a:pt x="469" y="1007"/>
                </a:lnTo>
                <a:lnTo>
                  <a:pt x="479" y="1033"/>
                </a:lnTo>
                <a:lnTo>
                  <a:pt x="491" y="1056"/>
                </a:lnTo>
                <a:lnTo>
                  <a:pt x="503" y="1080"/>
                </a:lnTo>
                <a:lnTo>
                  <a:pt x="515" y="1104"/>
                </a:lnTo>
                <a:lnTo>
                  <a:pt x="525" y="1127"/>
                </a:lnTo>
                <a:lnTo>
                  <a:pt x="535" y="1153"/>
                </a:lnTo>
                <a:lnTo>
                  <a:pt x="545" y="1182"/>
                </a:lnTo>
                <a:lnTo>
                  <a:pt x="552" y="1215"/>
                </a:lnTo>
                <a:lnTo>
                  <a:pt x="556" y="1253"/>
                </a:lnTo>
                <a:lnTo>
                  <a:pt x="558" y="1296"/>
                </a:lnTo>
                <a:lnTo>
                  <a:pt x="556" y="1339"/>
                </a:lnTo>
                <a:lnTo>
                  <a:pt x="552" y="1377"/>
                </a:lnTo>
                <a:lnTo>
                  <a:pt x="545" y="1410"/>
                </a:lnTo>
                <a:lnTo>
                  <a:pt x="535" y="1439"/>
                </a:lnTo>
                <a:lnTo>
                  <a:pt x="525" y="1465"/>
                </a:lnTo>
                <a:lnTo>
                  <a:pt x="515" y="1488"/>
                </a:lnTo>
                <a:lnTo>
                  <a:pt x="503" y="1512"/>
                </a:lnTo>
                <a:lnTo>
                  <a:pt x="491" y="1536"/>
                </a:lnTo>
                <a:lnTo>
                  <a:pt x="479" y="1559"/>
                </a:lnTo>
                <a:lnTo>
                  <a:pt x="469" y="1585"/>
                </a:lnTo>
                <a:lnTo>
                  <a:pt x="460" y="1614"/>
                </a:lnTo>
                <a:lnTo>
                  <a:pt x="453" y="1647"/>
                </a:lnTo>
                <a:lnTo>
                  <a:pt x="448" y="1685"/>
                </a:lnTo>
                <a:lnTo>
                  <a:pt x="447" y="1728"/>
                </a:lnTo>
                <a:lnTo>
                  <a:pt x="448" y="1771"/>
                </a:lnTo>
                <a:lnTo>
                  <a:pt x="453" y="1809"/>
                </a:lnTo>
                <a:lnTo>
                  <a:pt x="460" y="1842"/>
                </a:lnTo>
                <a:lnTo>
                  <a:pt x="469" y="1871"/>
                </a:lnTo>
                <a:lnTo>
                  <a:pt x="479" y="1897"/>
                </a:lnTo>
                <a:lnTo>
                  <a:pt x="491" y="1920"/>
                </a:lnTo>
                <a:lnTo>
                  <a:pt x="503" y="1944"/>
                </a:lnTo>
                <a:lnTo>
                  <a:pt x="515" y="1968"/>
                </a:lnTo>
                <a:lnTo>
                  <a:pt x="525" y="1991"/>
                </a:lnTo>
                <a:lnTo>
                  <a:pt x="535" y="2017"/>
                </a:lnTo>
                <a:lnTo>
                  <a:pt x="545" y="2046"/>
                </a:lnTo>
                <a:lnTo>
                  <a:pt x="552" y="2079"/>
                </a:lnTo>
                <a:lnTo>
                  <a:pt x="556" y="2117"/>
                </a:lnTo>
                <a:lnTo>
                  <a:pt x="558" y="2159"/>
                </a:lnTo>
                <a:lnTo>
                  <a:pt x="556" y="2203"/>
                </a:lnTo>
                <a:lnTo>
                  <a:pt x="552" y="2241"/>
                </a:lnTo>
                <a:lnTo>
                  <a:pt x="545" y="2274"/>
                </a:lnTo>
                <a:lnTo>
                  <a:pt x="535" y="2303"/>
                </a:lnTo>
                <a:lnTo>
                  <a:pt x="525" y="2329"/>
                </a:lnTo>
                <a:lnTo>
                  <a:pt x="515" y="2352"/>
                </a:lnTo>
                <a:lnTo>
                  <a:pt x="503" y="2376"/>
                </a:lnTo>
                <a:lnTo>
                  <a:pt x="491" y="2400"/>
                </a:lnTo>
                <a:lnTo>
                  <a:pt x="479" y="2423"/>
                </a:lnTo>
                <a:lnTo>
                  <a:pt x="469" y="2449"/>
                </a:lnTo>
                <a:lnTo>
                  <a:pt x="460" y="2478"/>
                </a:lnTo>
                <a:lnTo>
                  <a:pt x="453" y="2511"/>
                </a:lnTo>
                <a:lnTo>
                  <a:pt x="448" y="2549"/>
                </a:lnTo>
                <a:lnTo>
                  <a:pt x="447" y="2592"/>
                </a:lnTo>
                <a:lnTo>
                  <a:pt x="448" y="2635"/>
                </a:lnTo>
                <a:lnTo>
                  <a:pt x="453" y="2673"/>
                </a:lnTo>
                <a:lnTo>
                  <a:pt x="460" y="2706"/>
                </a:lnTo>
                <a:lnTo>
                  <a:pt x="469" y="2735"/>
                </a:lnTo>
                <a:lnTo>
                  <a:pt x="479" y="2761"/>
                </a:lnTo>
                <a:lnTo>
                  <a:pt x="491" y="2784"/>
                </a:lnTo>
                <a:lnTo>
                  <a:pt x="515" y="2832"/>
                </a:lnTo>
                <a:lnTo>
                  <a:pt x="525" y="2855"/>
                </a:lnTo>
                <a:lnTo>
                  <a:pt x="535" y="2881"/>
                </a:lnTo>
                <a:lnTo>
                  <a:pt x="545" y="2910"/>
                </a:lnTo>
                <a:lnTo>
                  <a:pt x="552" y="2943"/>
                </a:lnTo>
                <a:lnTo>
                  <a:pt x="556" y="2981"/>
                </a:lnTo>
                <a:lnTo>
                  <a:pt x="558" y="3024"/>
                </a:lnTo>
                <a:lnTo>
                  <a:pt x="556" y="3067"/>
                </a:lnTo>
                <a:lnTo>
                  <a:pt x="552" y="3105"/>
                </a:lnTo>
                <a:lnTo>
                  <a:pt x="545" y="3138"/>
                </a:lnTo>
                <a:lnTo>
                  <a:pt x="535" y="3167"/>
                </a:lnTo>
                <a:lnTo>
                  <a:pt x="525" y="3193"/>
                </a:lnTo>
                <a:lnTo>
                  <a:pt x="515" y="3216"/>
                </a:lnTo>
                <a:lnTo>
                  <a:pt x="503" y="3240"/>
                </a:lnTo>
                <a:lnTo>
                  <a:pt x="491" y="3264"/>
                </a:lnTo>
                <a:lnTo>
                  <a:pt x="479" y="3287"/>
                </a:lnTo>
                <a:lnTo>
                  <a:pt x="469" y="3313"/>
                </a:lnTo>
                <a:lnTo>
                  <a:pt x="460" y="3342"/>
                </a:lnTo>
                <a:lnTo>
                  <a:pt x="453" y="3375"/>
                </a:lnTo>
                <a:lnTo>
                  <a:pt x="448" y="3413"/>
                </a:lnTo>
                <a:lnTo>
                  <a:pt x="447" y="3456"/>
                </a:lnTo>
                <a:lnTo>
                  <a:pt x="448" y="3499"/>
                </a:lnTo>
                <a:lnTo>
                  <a:pt x="453" y="3537"/>
                </a:lnTo>
                <a:lnTo>
                  <a:pt x="460" y="3570"/>
                </a:lnTo>
                <a:lnTo>
                  <a:pt x="469" y="3599"/>
                </a:lnTo>
                <a:lnTo>
                  <a:pt x="479" y="3625"/>
                </a:lnTo>
                <a:lnTo>
                  <a:pt x="491" y="3648"/>
                </a:lnTo>
                <a:lnTo>
                  <a:pt x="503" y="3672"/>
                </a:lnTo>
                <a:lnTo>
                  <a:pt x="515" y="3696"/>
                </a:lnTo>
                <a:lnTo>
                  <a:pt x="525" y="3719"/>
                </a:lnTo>
                <a:lnTo>
                  <a:pt x="535" y="3745"/>
                </a:lnTo>
                <a:lnTo>
                  <a:pt x="545" y="3774"/>
                </a:lnTo>
                <a:lnTo>
                  <a:pt x="552" y="3807"/>
                </a:lnTo>
                <a:lnTo>
                  <a:pt x="556" y="3845"/>
                </a:lnTo>
                <a:lnTo>
                  <a:pt x="558" y="3888"/>
                </a:lnTo>
                <a:lnTo>
                  <a:pt x="556" y="3931"/>
                </a:lnTo>
                <a:lnTo>
                  <a:pt x="552" y="3969"/>
                </a:lnTo>
                <a:lnTo>
                  <a:pt x="545" y="4002"/>
                </a:lnTo>
                <a:lnTo>
                  <a:pt x="535" y="4031"/>
                </a:lnTo>
                <a:lnTo>
                  <a:pt x="525" y="4057"/>
                </a:lnTo>
                <a:lnTo>
                  <a:pt x="515" y="4080"/>
                </a:lnTo>
                <a:lnTo>
                  <a:pt x="503" y="4104"/>
                </a:lnTo>
                <a:lnTo>
                  <a:pt x="491" y="4128"/>
                </a:lnTo>
                <a:lnTo>
                  <a:pt x="479" y="4151"/>
                </a:lnTo>
                <a:lnTo>
                  <a:pt x="469" y="4177"/>
                </a:lnTo>
                <a:lnTo>
                  <a:pt x="460" y="4206"/>
                </a:lnTo>
                <a:lnTo>
                  <a:pt x="453" y="4239"/>
                </a:lnTo>
                <a:lnTo>
                  <a:pt x="448" y="4277"/>
                </a:lnTo>
                <a:lnTo>
                  <a:pt x="447" y="4320"/>
                </a:lnTo>
                <a:lnTo>
                  <a:pt x="0" y="4320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right edge border"/>
          <p:cNvSpPr/>
          <p:nvPr/>
        </p:nvSpPr>
        <p:spPr>
          <a:xfrm>
            <a:off x="11908536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7881225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mc:AlternateContent xmlns:mc="http://schemas.openxmlformats.org/markup-compatibility/2006">
    <mc:Choice xmlns:p14="http://schemas.microsoft.com/office/powerpoint/2010/main" Requires="p14">
      <p:transition spd="slow" p14:dur="2000" advTm="10000"/>
    </mc:Choice>
    <mc:Fallback>
      <p:transition spd="slow" advTm="10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100" kern="1200" cap="all" spc="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792">
          <p15:clr>
            <a:srgbClr val="F26B43"/>
          </p15:clr>
        </p15:guide>
        <p15:guide id="2" pos="7200">
          <p15:clr>
            <a:srgbClr val="F26B43"/>
          </p15:clr>
        </p15:guide>
        <p15:guide id="3" orient="horz" pos="4008">
          <p15:clr>
            <a:srgbClr val="F26B43"/>
          </p15:clr>
        </p15:guide>
        <p15:guide id="4" orient="horz" pos="1440">
          <p15:clr>
            <a:srgbClr val="F26B43"/>
          </p15:clr>
        </p15:guide>
        <p15:guide id="5" orient="horz" pos="3720">
          <p15:clr>
            <a:srgbClr val="F26B43"/>
          </p15:clr>
        </p15:guide>
        <p15:guide id="6" orient="horz" pos="2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://alairas.sport.uni-pannon.hu/" TargetMode="Externa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hu-HU" dirty="0" smtClean="0"/>
              <a:t>Testnevelés teljesítésének feltételei</a:t>
            </a:r>
            <a:endParaRPr lang="hu-HU" dirty="0"/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hu-HU" dirty="0" smtClean="0"/>
              <a:t>Pete rendszer használata</a:t>
            </a:r>
            <a:endParaRPr lang="hu-HU" dirty="0"/>
          </a:p>
        </p:txBody>
      </p:sp>
      <p:sp>
        <p:nvSpPr>
          <p:cNvPr id="4" name="Alcím 2"/>
          <p:cNvSpPr txBox="1">
            <a:spLocks/>
          </p:cNvSpPr>
          <p:nvPr/>
        </p:nvSpPr>
        <p:spPr>
          <a:xfrm>
            <a:off x="2215045" y="113199"/>
            <a:ext cx="8045373" cy="742279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None/>
              <a:defRPr sz="2000" b="1" i="0" kern="1200" cap="all" spc="4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None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None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None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None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None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None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None/>
              <a:defRPr sz="16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None/>
              <a:defRPr sz="16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hu-HU" dirty="0" smtClean="0"/>
              <a:t>Pannon egyetem</a:t>
            </a: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21506356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0000"/>
    </mc:Choice>
    <mc:Fallback>
      <p:transition spd="slow" advTm="1000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ím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u-HU" sz="4000" dirty="0" smtClean="0">
                <a:hlinkClick r:id="rId2"/>
              </a:rPr>
              <a:t>http://alairas.sport.uni-pannon.hu</a:t>
            </a:r>
            <a:endParaRPr lang="hu-HU" sz="4000" dirty="0"/>
          </a:p>
        </p:txBody>
      </p:sp>
      <p:pic>
        <p:nvPicPr>
          <p:cNvPr id="7" name="Tartalom helye 6"/>
          <p:cNvPicPr>
            <a:picLocks noGrp="1" noChangeAspect="1"/>
          </p:cNvPicPr>
          <p:nvPr>
            <p:ph sz="half" idx="1"/>
          </p:nvPr>
        </p:nvPicPr>
        <p:blipFill rotWithShape="1">
          <a:blip r:embed="rId3"/>
          <a:srcRect l="5997" t="5881" r="8013" b="61378"/>
          <a:stretch/>
        </p:blipFill>
        <p:spPr>
          <a:xfrm>
            <a:off x="914551" y="1382944"/>
            <a:ext cx="7343873" cy="157281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Ellipszis 7"/>
          <p:cNvSpPr/>
          <p:nvPr/>
        </p:nvSpPr>
        <p:spPr>
          <a:xfrm>
            <a:off x="4810836" y="1459080"/>
            <a:ext cx="1020338" cy="362964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pic>
        <p:nvPicPr>
          <p:cNvPr id="9" name="Kép 8"/>
          <p:cNvPicPr>
            <a:picLocks noChangeAspect="1"/>
          </p:cNvPicPr>
          <p:nvPr/>
        </p:nvPicPr>
        <p:blipFill rotWithShape="1">
          <a:blip r:embed="rId4"/>
          <a:srcRect l="23132" t="6103" r="18343" b="53241"/>
          <a:stretch/>
        </p:blipFill>
        <p:spPr>
          <a:xfrm>
            <a:off x="4586488" y="3490402"/>
            <a:ext cx="6805534" cy="265930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1" name="Ellipszis buborék 10"/>
          <p:cNvSpPr/>
          <p:nvPr/>
        </p:nvSpPr>
        <p:spPr>
          <a:xfrm>
            <a:off x="8544242" y="1257216"/>
            <a:ext cx="3222885" cy="1796641"/>
          </a:xfrm>
          <a:prstGeom prst="wedgeEllipseCallout">
            <a:avLst>
              <a:gd name="adj1" fmla="val -50135"/>
              <a:gd name="adj2" fmla="val 44979"/>
            </a:avLst>
          </a:prstGeom>
          <a:gradFill flip="none" rotWithShape="1">
            <a:gsLst>
              <a:gs pos="0">
                <a:schemeClr val="accent6">
                  <a:lumMod val="67000"/>
                </a:schemeClr>
              </a:gs>
              <a:gs pos="48000">
                <a:schemeClr val="accent6">
                  <a:lumMod val="97000"/>
                  <a:lumOff val="3000"/>
                </a:schemeClr>
              </a:gs>
              <a:gs pos="100000">
                <a:schemeClr val="accent6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endParaRPr lang="hu-HU" dirty="0" smtClean="0"/>
          </a:p>
        </p:txBody>
      </p:sp>
      <p:sp>
        <p:nvSpPr>
          <p:cNvPr id="15" name="Szövegdoboz 14"/>
          <p:cNvSpPr txBox="1"/>
          <p:nvPr/>
        </p:nvSpPr>
        <p:spPr>
          <a:xfrm>
            <a:off x="8769246" y="1987896"/>
            <a:ext cx="310381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dirty="0" smtClean="0">
                <a:solidFill>
                  <a:schemeClr val="bg1"/>
                </a:solidFill>
              </a:rPr>
              <a:t>1. Regisztrálj az oldalunkon</a:t>
            </a:r>
          </a:p>
          <a:p>
            <a:endParaRPr lang="hu-HU" dirty="0"/>
          </a:p>
        </p:txBody>
      </p:sp>
      <p:sp>
        <p:nvSpPr>
          <p:cNvPr id="16" name="Ellipszis buborék 15"/>
          <p:cNvSpPr/>
          <p:nvPr/>
        </p:nvSpPr>
        <p:spPr>
          <a:xfrm>
            <a:off x="1141599" y="3530395"/>
            <a:ext cx="3222885" cy="1796641"/>
          </a:xfrm>
          <a:prstGeom prst="wedgeEllipseCallout">
            <a:avLst>
              <a:gd name="adj1" fmla="val 46144"/>
              <a:gd name="adj2" fmla="val 54991"/>
            </a:avLst>
          </a:prstGeom>
          <a:gradFill flip="none" rotWithShape="1">
            <a:gsLst>
              <a:gs pos="0">
                <a:schemeClr val="accent6">
                  <a:lumMod val="67000"/>
                </a:schemeClr>
              </a:gs>
              <a:gs pos="48000">
                <a:schemeClr val="accent6">
                  <a:lumMod val="97000"/>
                  <a:lumOff val="3000"/>
                </a:schemeClr>
              </a:gs>
              <a:gs pos="100000">
                <a:schemeClr val="accent6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endParaRPr lang="hu-HU" dirty="0" smtClean="0"/>
          </a:p>
        </p:txBody>
      </p:sp>
      <p:sp>
        <p:nvSpPr>
          <p:cNvPr id="17" name="Szövegdoboz 16"/>
          <p:cNvSpPr txBox="1"/>
          <p:nvPr/>
        </p:nvSpPr>
        <p:spPr>
          <a:xfrm>
            <a:off x="1448990" y="3933880"/>
            <a:ext cx="291549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dirty="0">
                <a:solidFill>
                  <a:schemeClr val="bg1"/>
                </a:solidFill>
              </a:rPr>
              <a:t>2</a:t>
            </a:r>
            <a:r>
              <a:rPr lang="hu-HU" dirty="0" smtClean="0">
                <a:solidFill>
                  <a:schemeClr val="bg1"/>
                </a:solidFill>
              </a:rPr>
              <a:t>. Töltsd ki a regisztrációhoz szükséges személyes adatokat</a:t>
            </a:r>
          </a:p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8918949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0000"/>
    </mc:Choice>
    <mc:Fallback>
      <p:transition spd="slow" advTm="10000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Kép 4"/>
          <p:cNvPicPr>
            <a:picLocks noChangeAspect="1"/>
          </p:cNvPicPr>
          <p:nvPr/>
        </p:nvPicPr>
        <p:blipFill rotWithShape="1">
          <a:blip r:embed="rId2"/>
          <a:srcRect l="19536" t="6029" r="19235" b="61184"/>
          <a:stretch/>
        </p:blipFill>
        <p:spPr>
          <a:xfrm>
            <a:off x="1176730" y="71394"/>
            <a:ext cx="7130648" cy="214778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Kép 6"/>
          <p:cNvPicPr>
            <a:picLocks noChangeAspect="1"/>
          </p:cNvPicPr>
          <p:nvPr/>
        </p:nvPicPr>
        <p:blipFill rotWithShape="1">
          <a:blip r:embed="rId3"/>
          <a:srcRect l="23061" t="5447" r="24070" b="11348"/>
          <a:stretch/>
        </p:blipFill>
        <p:spPr>
          <a:xfrm>
            <a:off x="1176730" y="2442215"/>
            <a:ext cx="4542019" cy="402092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Ellipszis 5"/>
          <p:cNvSpPr/>
          <p:nvPr/>
        </p:nvSpPr>
        <p:spPr>
          <a:xfrm>
            <a:off x="3267857" y="2708507"/>
            <a:ext cx="1094280" cy="543839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cxnSp>
        <p:nvCxnSpPr>
          <p:cNvPr id="10" name="Egyenes összekötő nyíllal 9"/>
          <p:cNvCxnSpPr/>
          <p:nvPr/>
        </p:nvCxnSpPr>
        <p:spPr>
          <a:xfrm>
            <a:off x="1948722" y="3852510"/>
            <a:ext cx="899409" cy="149902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Ellipszis buborék 13"/>
          <p:cNvSpPr/>
          <p:nvPr/>
        </p:nvSpPr>
        <p:spPr>
          <a:xfrm flipH="1">
            <a:off x="6561647" y="2857499"/>
            <a:ext cx="3431497" cy="1990022"/>
          </a:xfrm>
          <a:prstGeom prst="wedgeEllipseCallout">
            <a:avLst>
              <a:gd name="adj1" fmla="val 60776"/>
              <a:gd name="adj2" fmla="val 40655"/>
            </a:avLst>
          </a:prstGeom>
          <a:gradFill flip="none" rotWithShape="1">
            <a:gsLst>
              <a:gs pos="0">
                <a:schemeClr val="accent6">
                  <a:lumMod val="67000"/>
                </a:schemeClr>
              </a:gs>
              <a:gs pos="48000">
                <a:schemeClr val="accent6">
                  <a:lumMod val="97000"/>
                  <a:lumOff val="3000"/>
                </a:schemeClr>
              </a:gs>
              <a:gs pos="100000">
                <a:schemeClr val="accent6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endParaRPr lang="hu-HU" dirty="0"/>
          </a:p>
        </p:txBody>
      </p:sp>
      <p:sp>
        <p:nvSpPr>
          <p:cNvPr id="15" name="Szövegdoboz 14"/>
          <p:cNvSpPr txBox="1"/>
          <p:nvPr/>
        </p:nvSpPr>
        <p:spPr>
          <a:xfrm>
            <a:off x="6778382" y="3417198"/>
            <a:ext cx="305799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dirty="0" smtClean="0">
                <a:solidFill>
                  <a:schemeClr val="bg1"/>
                </a:solidFill>
              </a:rPr>
              <a:t>3. Minden félév </a:t>
            </a:r>
            <a:r>
              <a:rPr lang="hu-HU" dirty="0" err="1" smtClean="0">
                <a:solidFill>
                  <a:schemeClr val="bg1"/>
                </a:solidFill>
              </a:rPr>
              <a:t>regisztációs</a:t>
            </a:r>
            <a:r>
              <a:rPr lang="hu-HU" dirty="0" smtClean="0">
                <a:solidFill>
                  <a:schemeClr val="bg1"/>
                </a:solidFill>
              </a:rPr>
              <a:t> hetén vedd fel az adott testnevelést (I.- IV.)</a:t>
            </a:r>
          </a:p>
          <a:p>
            <a:endParaRPr lang="hu-HU" dirty="0">
              <a:solidFill>
                <a:schemeClr val="bg1"/>
              </a:solidFill>
            </a:endParaRPr>
          </a:p>
        </p:txBody>
      </p:sp>
      <p:sp>
        <p:nvSpPr>
          <p:cNvPr id="16" name="Ellipszis 15"/>
          <p:cNvSpPr/>
          <p:nvPr/>
        </p:nvSpPr>
        <p:spPr>
          <a:xfrm>
            <a:off x="3929923" y="174230"/>
            <a:ext cx="1259174" cy="543839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2150315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0000"/>
    </mc:Choice>
    <mc:Fallback>
      <p:transition spd="slow" advTm="10000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Kép 4"/>
          <p:cNvPicPr>
            <a:picLocks noChangeAspect="1"/>
          </p:cNvPicPr>
          <p:nvPr/>
        </p:nvPicPr>
        <p:blipFill rotWithShape="1">
          <a:blip r:embed="rId3"/>
          <a:srcRect l="4982" t="7235" r="5000" b="5716"/>
          <a:stretch/>
        </p:blipFill>
        <p:spPr>
          <a:xfrm>
            <a:off x="1259172" y="521512"/>
            <a:ext cx="10182259" cy="553870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Ellipszis 5"/>
          <p:cNvSpPr/>
          <p:nvPr/>
        </p:nvSpPr>
        <p:spPr>
          <a:xfrm>
            <a:off x="7644984" y="734518"/>
            <a:ext cx="1049311" cy="1124262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7" name="Ellipszis buborék 6"/>
          <p:cNvSpPr/>
          <p:nvPr/>
        </p:nvSpPr>
        <p:spPr>
          <a:xfrm>
            <a:off x="8578312" y="2493509"/>
            <a:ext cx="3222885" cy="1796641"/>
          </a:xfrm>
          <a:prstGeom prst="wedgeEllipseCallout">
            <a:avLst>
              <a:gd name="adj1" fmla="val -50135"/>
              <a:gd name="adj2" fmla="val 44979"/>
            </a:avLst>
          </a:prstGeom>
          <a:gradFill flip="none" rotWithShape="1">
            <a:gsLst>
              <a:gs pos="0">
                <a:schemeClr val="accent6">
                  <a:lumMod val="67000"/>
                </a:schemeClr>
              </a:gs>
              <a:gs pos="48000">
                <a:schemeClr val="accent6">
                  <a:lumMod val="97000"/>
                  <a:lumOff val="3000"/>
                </a:schemeClr>
              </a:gs>
              <a:gs pos="100000">
                <a:schemeClr val="accent6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endParaRPr lang="hu-HU" dirty="0" smtClean="0"/>
          </a:p>
        </p:txBody>
      </p:sp>
      <p:sp>
        <p:nvSpPr>
          <p:cNvPr id="8" name="Szövegdoboz 7"/>
          <p:cNvSpPr txBox="1"/>
          <p:nvPr/>
        </p:nvSpPr>
        <p:spPr>
          <a:xfrm>
            <a:off x="8841233" y="2920358"/>
            <a:ext cx="288204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dirty="0" smtClean="0">
                <a:solidFill>
                  <a:schemeClr val="bg1"/>
                </a:solidFill>
              </a:rPr>
              <a:t>4. Az egyes edzésekre a PETE rendszeren keresztül tudsz jelentkezni. </a:t>
            </a:r>
          </a:p>
          <a:p>
            <a:endParaRPr lang="hu-HU" dirty="0">
              <a:solidFill>
                <a:schemeClr val="bg1"/>
              </a:solidFill>
            </a:endParaRPr>
          </a:p>
        </p:txBody>
      </p:sp>
      <p:sp>
        <p:nvSpPr>
          <p:cNvPr id="9" name="Ellipszis buborék 8"/>
          <p:cNvSpPr/>
          <p:nvPr/>
        </p:nvSpPr>
        <p:spPr>
          <a:xfrm>
            <a:off x="8578311" y="4656772"/>
            <a:ext cx="3222885" cy="1796641"/>
          </a:xfrm>
          <a:prstGeom prst="wedgeEllipseCallout">
            <a:avLst>
              <a:gd name="adj1" fmla="val -50135"/>
              <a:gd name="adj2" fmla="val 44979"/>
            </a:avLst>
          </a:prstGeom>
          <a:gradFill flip="none" rotWithShape="1">
            <a:gsLst>
              <a:gs pos="0">
                <a:schemeClr val="accent6">
                  <a:lumMod val="67000"/>
                </a:schemeClr>
              </a:gs>
              <a:gs pos="48000">
                <a:schemeClr val="accent6">
                  <a:lumMod val="97000"/>
                  <a:lumOff val="3000"/>
                </a:schemeClr>
              </a:gs>
              <a:gs pos="100000">
                <a:schemeClr val="accent6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endParaRPr lang="hu-HU" dirty="0" smtClean="0"/>
          </a:p>
        </p:txBody>
      </p:sp>
      <p:sp>
        <p:nvSpPr>
          <p:cNvPr id="10" name="Szövegdoboz 9"/>
          <p:cNvSpPr txBox="1"/>
          <p:nvPr/>
        </p:nvSpPr>
        <p:spPr>
          <a:xfrm>
            <a:off x="8841233" y="5153177"/>
            <a:ext cx="288204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dirty="0">
                <a:solidFill>
                  <a:schemeClr val="bg1"/>
                </a:solidFill>
              </a:rPr>
              <a:t>5</a:t>
            </a:r>
            <a:r>
              <a:rPr lang="hu-HU" dirty="0" smtClean="0">
                <a:solidFill>
                  <a:schemeClr val="bg1"/>
                </a:solidFill>
              </a:rPr>
              <a:t>. Félévenként 20 aláírást kell </a:t>
            </a:r>
            <a:r>
              <a:rPr lang="hu-HU" dirty="0" err="1" smtClean="0">
                <a:solidFill>
                  <a:schemeClr val="bg1"/>
                </a:solidFill>
              </a:rPr>
              <a:t>összegyűjtened</a:t>
            </a:r>
            <a:r>
              <a:rPr lang="hu-HU" dirty="0" smtClean="0">
                <a:solidFill>
                  <a:schemeClr val="bg1"/>
                </a:solidFill>
              </a:rPr>
              <a:t>!</a:t>
            </a:r>
          </a:p>
          <a:p>
            <a:endParaRPr lang="hu-H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901130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0000"/>
    </mc:Choice>
    <mc:Fallback>
      <p:transition spd="slow" advTm="10000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2632030883"/>
              </p:ext>
            </p:extLst>
          </p:nvPr>
        </p:nvGraphicFramePr>
        <p:xfrm>
          <a:off x="2676576" y="899548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03784439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0000"/>
    </mc:Choice>
    <mc:Fallback>
      <p:transition spd="slow" advTm="10000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doboz 1"/>
          <p:cNvSpPr txBox="1"/>
          <p:nvPr/>
        </p:nvSpPr>
        <p:spPr>
          <a:xfrm>
            <a:off x="2008682" y="3552669"/>
            <a:ext cx="893413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3600" b="1" dirty="0" smtClean="0"/>
              <a:t>A testnevelés elfogadásának utolsó feltétele a </a:t>
            </a:r>
            <a:r>
              <a:rPr lang="hu-HU" sz="3600" b="1" dirty="0" err="1" smtClean="0"/>
              <a:t>Neptun</a:t>
            </a:r>
            <a:r>
              <a:rPr lang="hu-HU" sz="3600" b="1" dirty="0" smtClean="0"/>
              <a:t> rendszerben való tárgyfelvétel!</a:t>
            </a:r>
            <a:endParaRPr lang="hu-HU" sz="3600" b="1" dirty="0"/>
          </a:p>
        </p:txBody>
      </p:sp>
      <p:sp>
        <p:nvSpPr>
          <p:cNvPr id="4" name="Téglalap 3"/>
          <p:cNvSpPr/>
          <p:nvPr/>
        </p:nvSpPr>
        <p:spPr>
          <a:xfrm>
            <a:off x="3818471" y="1603230"/>
            <a:ext cx="4794903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threePt" dir="t"/>
            </a:scene3d>
            <a:sp3d extrusionH="57150">
              <a:bevelT h="25400" prst="softRound"/>
            </a:sp3d>
          </a:bodyPr>
          <a:lstStyle/>
          <a:p>
            <a:pPr algn="ctr"/>
            <a:r>
              <a:rPr lang="hu-HU" sz="6600" b="1" dirty="0" smtClean="0">
                <a:ln w="6600">
                  <a:solidFill>
                    <a:schemeClr val="accent6">
                      <a:lumMod val="40000"/>
                      <a:lumOff val="60000"/>
                    </a:schemeClr>
                  </a:solidFill>
                  <a:prstDash val="solid"/>
                </a:ln>
                <a:solidFill>
                  <a:schemeClr val="accent6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FIGYELEM!</a:t>
            </a:r>
            <a:endParaRPr lang="hu-HU" sz="6600" b="1" dirty="0">
              <a:ln w="6600">
                <a:solidFill>
                  <a:schemeClr val="accent6">
                    <a:lumMod val="40000"/>
                    <a:lumOff val="60000"/>
                  </a:schemeClr>
                </a:solidFill>
                <a:prstDash val="solid"/>
              </a:ln>
              <a:solidFill>
                <a:schemeClr val="accent6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2272987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0000"/>
    </mc:Choice>
    <mc:Fallback>
      <p:transition spd="slow" advTm="10000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doboz 1"/>
          <p:cNvSpPr txBox="1"/>
          <p:nvPr/>
        </p:nvSpPr>
        <p:spPr>
          <a:xfrm>
            <a:off x="1663908" y="402321"/>
            <a:ext cx="905405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2400" b="1" dirty="0" smtClean="0"/>
              <a:t>További kérdések esetén </a:t>
            </a:r>
          </a:p>
          <a:p>
            <a:endParaRPr lang="hu-HU" dirty="0"/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378744073"/>
              </p:ext>
            </p:extLst>
          </p:nvPr>
        </p:nvGraphicFramePr>
        <p:xfrm>
          <a:off x="2126937" y="1004479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9023829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0000"/>
    </mc:Choice>
    <mc:Fallback>
      <p:transition spd="slow" advTm="10000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adge">
  <a:themeElements>
    <a:clrScheme name="Badge">
      <a:dk1>
        <a:sysClr val="windowText" lastClr="000000"/>
      </a:dk1>
      <a:lt1>
        <a:sysClr val="window" lastClr="FFFFFF"/>
      </a:lt1>
      <a:dk2>
        <a:srgbClr val="0B082E"/>
      </a:dk2>
      <a:lt2>
        <a:srgbClr val="F3F3F2"/>
      </a:lt2>
      <a:accent1>
        <a:srgbClr val="62B4C6"/>
      </a:accent1>
      <a:accent2>
        <a:srgbClr val="1B376E"/>
      </a:accent2>
      <a:accent3>
        <a:srgbClr val="9EBE55"/>
      </a:accent3>
      <a:accent4>
        <a:srgbClr val="C65E5E"/>
      </a:accent4>
      <a:accent5>
        <a:srgbClr val="D3BA55"/>
      </a:accent5>
      <a:accent6>
        <a:srgbClr val="96648A"/>
      </a:accent6>
      <a:hlink>
        <a:srgbClr val="62B4C6"/>
      </a:hlink>
      <a:folHlink>
        <a:srgbClr val="96648A"/>
      </a:folHlink>
    </a:clrScheme>
    <a:fontScheme name="Badge">
      <a:majorFont>
        <a:latin typeface="Impact" panose="020B080603090205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メイリオ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Badg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12700" cap="flat" cmpd="sng" algn="in">
          <a:solidFill>
            <a:schemeClr val="phClr"/>
          </a:solidFill>
          <a:prstDash val="solid"/>
        </a:ln>
        <a:ln w="5080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5400" dir="5400000" algn="ctr" rotWithShape="0">
              <a:srgbClr val="000000">
                <a:alpha val="2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dge" id="{71A07785-5930-41D4-9A83-E23602B48E98}" vid="{D71F8F05-6246-47AF-9E68-E57F6C93F792}"/>
    </a:ext>
  </a:extLst>
</a:theme>
</file>

<file path=ppt/theme/theme2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TM10001106[[fn=Jelvény]]</Template>
  <TotalTime>344</TotalTime>
  <Words>129</Words>
  <Application>Microsoft Office PowerPoint</Application>
  <PresentationFormat>Szélesvásznú</PresentationFormat>
  <Paragraphs>25</Paragraphs>
  <Slides>7</Slides>
  <Notes>1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4</vt:i4>
      </vt:variant>
      <vt:variant>
        <vt:lpstr>Téma</vt:lpstr>
      </vt:variant>
      <vt:variant>
        <vt:i4>1</vt:i4>
      </vt:variant>
      <vt:variant>
        <vt:lpstr>Diacímek</vt:lpstr>
      </vt:variant>
      <vt:variant>
        <vt:i4>7</vt:i4>
      </vt:variant>
    </vt:vector>
  </HeadingPairs>
  <TitlesOfParts>
    <vt:vector size="12" baseType="lpstr">
      <vt:lpstr>Arial</vt:lpstr>
      <vt:lpstr>Calibri</vt:lpstr>
      <vt:lpstr>Gill Sans MT</vt:lpstr>
      <vt:lpstr>Impact</vt:lpstr>
      <vt:lpstr>Badge</vt:lpstr>
      <vt:lpstr>Testnevelés teljesítésének feltételei</vt:lpstr>
      <vt:lpstr>http://alairas.sport.uni-pannon.hu</vt:lpstr>
      <vt:lpstr>PowerPoint-bemutató</vt:lpstr>
      <vt:lpstr>PowerPoint-bemutató</vt:lpstr>
      <vt:lpstr>PowerPoint-bemutató</vt:lpstr>
      <vt:lpstr>PowerPoint-bemutató</vt:lpstr>
      <vt:lpstr>PowerPoint-bemutató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Testnevelés elfogadásának feltételei</dc:title>
  <dc:creator>Felhasznalo</dc:creator>
  <cp:lastModifiedBy>Felhasznalo</cp:lastModifiedBy>
  <cp:revision>18</cp:revision>
  <dcterms:created xsi:type="dcterms:W3CDTF">2019-06-13T08:52:49Z</dcterms:created>
  <dcterms:modified xsi:type="dcterms:W3CDTF">2019-09-10T15:22:08Z</dcterms:modified>
</cp:coreProperties>
</file>