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lhasznalo" initials="F" lastIdx="1" clrIdx="0">
    <p:extLst>
      <p:ext uri="{19B8F6BF-5375-455C-9EA6-DF929625EA0E}">
        <p15:presenceInfo xmlns:p15="http://schemas.microsoft.com/office/powerpoint/2012/main" userId="Felhasznal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68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0751D1-5E7C-44E7-A4D4-79BA96E432C4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hu-HU"/>
        </a:p>
      </dgm:t>
    </dgm:pt>
    <dgm:pt modelId="{CA29A3F1-DFD3-4D05-9BF9-284643DBADE3}">
      <dgm:prSet phldrT="[Szöveg]"/>
      <dgm:spPr/>
      <dgm:t>
        <a:bodyPr/>
        <a:lstStyle/>
        <a:p>
          <a:r>
            <a:rPr lang="hu-HU" dirty="0" smtClean="0"/>
            <a:t>Kötelező félévek száma</a:t>
          </a:r>
          <a:endParaRPr lang="hu-HU" dirty="0"/>
        </a:p>
      </dgm:t>
    </dgm:pt>
    <dgm:pt modelId="{0C557C07-AAF3-4E8B-95BE-D0FF61CA9D09}" type="parTrans" cxnId="{CE10DB87-C1DF-4199-ACB4-5CCE382DE302}">
      <dgm:prSet/>
      <dgm:spPr/>
      <dgm:t>
        <a:bodyPr/>
        <a:lstStyle/>
        <a:p>
          <a:endParaRPr lang="hu-HU"/>
        </a:p>
      </dgm:t>
    </dgm:pt>
    <dgm:pt modelId="{17D3430D-2B11-4F20-9DE9-012D34B58E0F}" type="sibTrans" cxnId="{CE10DB87-C1DF-4199-ACB4-5CCE382DE302}">
      <dgm:prSet/>
      <dgm:spPr/>
      <dgm:t>
        <a:bodyPr/>
        <a:lstStyle/>
        <a:p>
          <a:endParaRPr lang="hu-HU"/>
        </a:p>
      </dgm:t>
    </dgm:pt>
    <dgm:pt modelId="{6DE04AE4-8B50-477E-BBD3-759B63756E71}">
      <dgm:prSet phldrT="[Szöveg]"/>
      <dgm:spPr/>
      <dgm:t>
        <a:bodyPr/>
        <a:lstStyle/>
        <a:p>
          <a:r>
            <a:rPr lang="hu-HU" dirty="0" smtClean="0"/>
            <a:t>Alapképzés: 4 félév</a:t>
          </a:r>
        </a:p>
        <a:p>
          <a:r>
            <a:rPr lang="hu-HU" dirty="0" smtClean="0"/>
            <a:t>Mesterképzés: 2 félév</a:t>
          </a:r>
          <a:endParaRPr lang="hu-HU" dirty="0"/>
        </a:p>
      </dgm:t>
    </dgm:pt>
    <dgm:pt modelId="{891312EF-B668-4FF7-8E96-CBB578DB7EC4}" type="parTrans" cxnId="{BF3C0EB5-75FA-4F21-B3B9-FBBC36773F6E}">
      <dgm:prSet/>
      <dgm:spPr/>
      <dgm:t>
        <a:bodyPr/>
        <a:lstStyle/>
        <a:p>
          <a:endParaRPr lang="hu-HU"/>
        </a:p>
      </dgm:t>
    </dgm:pt>
    <dgm:pt modelId="{76675358-4F7A-425F-A411-C3A9D89C219B}" type="sibTrans" cxnId="{BF3C0EB5-75FA-4F21-B3B9-FBBC36773F6E}">
      <dgm:prSet/>
      <dgm:spPr/>
      <dgm:t>
        <a:bodyPr/>
        <a:lstStyle/>
        <a:p>
          <a:endParaRPr lang="hu-HU"/>
        </a:p>
      </dgm:t>
    </dgm:pt>
    <dgm:pt modelId="{96AB6FC1-9C3C-4082-8FEB-A76CC9A80859}">
      <dgm:prSet phldrT="[Szöveg]"/>
      <dgm:spPr/>
      <dgm:t>
        <a:bodyPr/>
        <a:lstStyle/>
        <a:p>
          <a:r>
            <a:rPr lang="hu-HU" dirty="0" smtClean="0"/>
            <a:t>Testnevelés alól való felmentés</a:t>
          </a:r>
          <a:endParaRPr lang="hu-HU" dirty="0"/>
        </a:p>
      </dgm:t>
    </dgm:pt>
    <dgm:pt modelId="{CA9651C9-A0F2-4420-BAD5-B5F4DC72E3AA}" type="parTrans" cxnId="{6E8DEF86-77E5-404A-965F-9716464B0654}">
      <dgm:prSet/>
      <dgm:spPr/>
      <dgm:t>
        <a:bodyPr/>
        <a:lstStyle/>
        <a:p>
          <a:endParaRPr lang="hu-HU"/>
        </a:p>
      </dgm:t>
    </dgm:pt>
    <dgm:pt modelId="{0BAB669F-D2A5-4DBA-AEE3-A06AA41BC450}" type="sibTrans" cxnId="{6E8DEF86-77E5-404A-965F-9716464B0654}">
      <dgm:prSet/>
      <dgm:spPr/>
      <dgm:t>
        <a:bodyPr/>
        <a:lstStyle/>
        <a:p>
          <a:endParaRPr lang="hu-HU"/>
        </a:p>
      </dgm:t>
    </dgm:pt>
    <dgm:pt modelId="{4C39A514-1600-4943-A21F-12B7D72FB0E2}">
      <dgm:prSet phldrT="[Szöveg]"/>
      <dgm:spPr/>
      <dgm:t>
        <a:bodyPr/>
        <a:lstStyle/>
        <a:p>
          <a:r>
            <a:rPr lang="hu-HU" dirty="0" smtClean="0"/>
            <a:t>A tanszék igazgatóval való egyeztetés után</a:t>
          </a:r>
          <a:endParaRPr lang="hu-HU" dirty="0"/>
        </a:p>
      </dgm:t>
    </dgm:pt>
    <dgm:pt modelId="{0908A93E-B19A-4E70-A8C7-DD26C94102DB}" type="parTrans" cxnId="{7736E46E-7ED7-4F0A-9761-34A710FCDD6B}">
      <dgm:prSet/>
      <dgm:spPr/>
      <dgm:t>
        <a:bodyPr/>
        <a:lstStyle/>
        <a:p>
          <a:endParaRPr lang="hu-HU"/>
        </a:p>
      </dgm:t>
    </dgm:pt>
    <dgm:pt modelId="{D1FD3445-4B81-47DB-B504-DA689AC6C754}" type="sibTrans" cxnId="{7736E46E-7ED7-4F0A-9761-34A710FCDD6B}">
      <dgm:prSet/>
      <dgm:spPr/>
      <dgm:t>
        <a:bodyPr/>
        <a:lstStyle/>
        <a:p>
          <a:endParaRPr lang="hu-HU"/>
        </a:p>
      </dgm:t>
    </dgm:pt>
    <dgm:pt modelId="{C04889B0-7C2E-4A95-A916-B5F9AC39C0A6}">
      <dgm:prSet phldrT="[Szöveg]"/>
      <dgm:spPr/>
      <dgm:t>
        <a:bodyPr/>
        <a:lstStyle/>
        <a:p>
          <a:r>
            <a:rPr lang="hu-HU" dirty="0" smtClean="0"/>
            <a:t>Több testnevelés teljesítése 1 félév alatt</a:t>
          </a:r>
          <a:endParaRPr lang="hu-HU" dirty="0"/>
        </a:p>
      </dgm:t>
    </dgm:pt>
    <dgm:pt modelId="{A9AE3FA0-02C8-489F-A84E-B95EE48C74FC}" type="parTrans" cxnId="{CE5C497E-710E-4F17-8540-52371547DB60}">
      <dgm:prSet/>
      <dgm:spPr/>
      <dgm:t>
        <a:bodyPr/>
        <a:lstStyle/>
        <a:p>
          <a:endParaRPr lang="hu-HU"/>
        </a:p>
      </dgm:t>
    </dgm:pt>
    <dgm:pt modelId="{88087A91-D25A-4884-8C57-4C221334429E}" type="sibTrans" cxnId="{CE5C497E-710E-4F17-8540-52371547DB60}">
      <dgm:prSet/>
      <dgm:spPr/>
      <dgm:t>
        <a:bodyPr/>
        <a:lstStyle/>
        <a:p>
          <a:endParaRPr lang="hu-HU"/>
        </a:p>
      </dgm:t>
    </dgm:pt>
    <dgm:pt modelId="{D3FDA506-7322-450E-8221-FD3CFF00430A}">
      <dgm:prSet phldrT="[Szöveg]"/>
      <dgm:spPr/>
      <dgm:t>
        <a:bodyPr/>
        <a:lstStyle/>
        <a:p>
          <a:r>
            <a:rPr lang="hu-HU" dirty="0" smtClean="0"/>
            <a:t>Engedélyezett, egyeztetés után</a:t>
          </a:r>
          <a:endParaRPr lang="hu-HU" dirty="0"/>
        </a:p>
      </dgm:t>
    </dgm:pt>
    <dgm:pt modelId="{13D47E7F-463F-413F-BE27-54C227513E70}" type="parTrans" cxnId="{E73FE6F5-E05F-4D36-8AFB-0966B3E2D0F5}">
      <dgm:prSet/>
      <dgm:spPr/>
      <dgm:t>
        <a:bodyPr/>
        <a:lstStyle/>
        <a:p>
          <a:endParaRPr lang="hu-HU"/>
        </a:p>
      </dgm:t>
    </dgm:pt>
    <dgm:pt modelId="{409A21C8-42AD-49BF-BE98-ED868DEBF82E}" type="sibTrans" cxnId="{E73FE6F5-E05F-4D36-8AFB-0966B3E2D0F5}">
      <dgm:prSet/>
      <dgm:spPr/>
      <dgm:t>
        <a:bodyPr/>
        <a:lstStyle/>
        <a:p>
          <a:endParaRPr lang="hu-HU"/>
        </a:p>
      </dgm:t>
    </dgm:pt>
    <dgm:pt modelId="{895FB7DA-07B2-4F4F-A0D7-F17598B53698}" type="pres">
      <dgm:prSet presAssocID="{150751D1-5E7C-44E7-A4D4-79BA96E432C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7C164D0B-6E54-4CF2-9442-C8D2F1598657}" type="pres">
      <dgm:prSet presAssocID="{CA29A3F1-DFD3-4D05-9BF9-284643DBADE3}" presName="parentLin" presStyleCnt="0"/>
      <dgm:spPr/>
    </dgm:pt>
    <dgm:pt modelId="{A0C11B6E-6361-4F04-A2B9-FDACEB3E1529}" type="pres">
      <dgm:prSet presAssocID="{CA29A3F1-DFD3-4D05-9BF9-284643DBADE3}" presName="parentLeftMargin" presStyleLbl="node1" presStyleIdx="0" presStyleCnt="3"/>
      <dgm:spPr/>
      <dgm:t>
        <a:bodyPr/>
        <a:lstStyle/>
        <a:p>
          <a:endParaRPr lang="hu-HU"/>
        </a:p>
      </dgm:t>
    </dgm:pt>
    <dgm:pt modelId="{A272B2F0-08A5-452A-8E8F-900CA94D5D15}" type="pres">
      <dgm:prSet presAssocID="{CA29A3F1-DFD3-4D05-9BF9-284643DBADE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A4EABB1-7ED1-4CB2-9711-2ADA86107C90}" type="pres">
      <dgm:prSet presAssocID="{CA29A3F1-DFD3-4D05-9BF9-284643DBADE3}" presName="negativeSpace" presStyleCnt="0"/>
      <dgm:spPr/>
    </dgm:pt>
    <dgm:pt modelId="{825381E9-C667-4509-B93D-D20EDDD4E0A4}" type="pres">
      <dgm:prSet presAssocID="{CA29A3F1-DFD3-4D05-9BF9-284643DBADE3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37A3E8C8-1482-4489-986E-8F951DA4D8A8}" type="pres">
      <dgm:prSet presAssocID="{17D3430D-2B11-4F20-9DE9-012D34B58E0F}" presName="spaceBetweenRectangles" presStyleCnt="0"/>
      <dgm:spPr/>
    </dgm:pt>
    <dgm:pt modelId="{E88FE999-E996-4D08-AA78-AE64CE73481A}" type="pres">
      <dgm:prSet presAssocID="{96AB6FC1-9C3C-4082-8FEB-A76CC9A80859}" presName="parentLin" presStyleCnt="0"/>
      <dgm:spPr/>
    </dgm:pt>
    <dgm:pt modelId="{B64B9154-570B-4818-B65E-97AEE41540B2}" type="pres">
      <dgm:prSet presAssocID="{96AB6FC1-9C3C-4082-8FEB-A76CC9A80859}" presName="parentLeftMargin" presStyleLbl="node1" presStyleIdx="0" presStyleCnt="3"/>
      <dgm:spPr/>
      <dgm:t>
        <a:bodyPr/>
        <a:lstStyle/>
        <a:p>
          <a:endParaRPr lang="hu-HU"/>
        </a:p>
      </dgm:t>
    </dgm:pt>
    <dgm:pt modelId="{653791C1-E900-42C7-97D2-E817498AE094}" type="pres">
      <dgm:prSet presAssocID="{96AB6FC1-9C3C-4082-8FEB-A76CC9A8085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5CD151A-39F8-4ECF-9429-9BC99FE4CA3E}" type="pres">
      <dgm:prSet presAssocID="{96AB6FC1-9C3C-4082-8FEB-A76CC9A80859}" presName="negativeSpace" presStyleCnt="0"/>
      <dgm:spPr/>
    </dgm:pt>
    <dgm:pt modelId="{72303242-9B47-4D6C-87DC-C14B0FA38AEE}" type="pres">
      <dgm:prSet presAssocID="{96AB6FC1-9C3C-4082-8FEB-A76CC9A80859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F9DC6D7-24C1-4498-8DF7-B749E199868C}" type="pres">
      <dgm:prSet presAssocID="{0BAB669F-D2A5-4DBA-AEE3-A06AA41BC450}" presName="spaceBetweenRectangles" presStyleCnt="0"/>
      <dgm:spPr/>
    </dgm:pt>
    <dgm:pt modelId="{58F125E7-86A4-4BB8-8E61-A3C2B332B779}" type="pres">
      <dgm:prSet presAssocID="{C04889B0-7C2E-4A95-A916-B5F9AC39C0A6}" presName="parentLin" presStyleCnt="0"/>
      <dgm:spPr/>
    </dgm:pt>
    <dgm:pt modelId="{F3ED1F28-61FB-45B7-A3D7-573CB7FFB822}" type="pres">
      <dgm:prSet presAssocID="{C04889B0-7C2E-4A95-A916-B5F9AC39C0A6}" presName="parentLeftMargin" presStyleLbl="node1" presStyleIdx="1" presStyleCnt="3"/>
      <dgm:spPr/>
      <dgm:t>
        <a:bodyPr/>
        <a:lstStyle/>
        <a:p>
          <a:endParaRPr lang="hu-HU"/>
        </a:p>
      </dgm:t>
    </dgm:pt>
    <dgm:pt modelId="{256E92A9-1957-4372-83D4-D85394AB505F}" type="pres">
      <dgm:prSet presAssocID="{C04889B0-7C2E-4A95-A916-B5F9AC39C0A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F623BF7-AC91-43D1-A30D-2A0B1BB376AB}" type="pres">
      <dgm:prSet presAssocID="{C04889B0-7C2E-4A95-A916-B5F9AC39C0A6}" presName="negativeSpace" presStyleCnt="0"/>
      <dgm:spPr/>
    </dgm:pt>
    <dgm:pt modelId="{AE01433F-8552-457C-835B-E5E55C83D13C}" type="pres">
      <dgm:prSet presAssocID="{C04889B0-7C2E-4A95-A916-B5F9AC39C0A6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913185F4-3473-486A-B719-6BF7EDCBEBE3}" type="presOf" srcId="{96AB6FC1-9C3C-4082-8FEB-A76CC9A80859}" destId="{653791C1-E900-42C7-97D2-E817498AE094}" srcOrd="1" destOrd="0" presId="urn:microsoft.com/office/officeart/2005/8/layout/list1"/>
    <dgm:cxn modelId="{CE10DB87-C1DF-4199-ACB4-5CCE382DE302}" srcId="{150751D1-5E7C-44E7-A4D4-79BA96E432C4}" destId="{CA29A3F1-DFD3-4D05-9BF9-284643DBADE3}" srcOrd="0" destOrd="0" parTransId="{0C557C07-AAF3-4E8B-95BE-D0FF61CA9D09}" sibTransId="{17D3430D-2B11-4F20-9DE9-012D34B58E0F}"/>
    <dgm:cxn modelId="{FEA3FA27-9743-4802-BA22-11117B69627B}" type="presOf" srcId="{C04889B0-7C2E-4A95-A916-B5F9AC39C0A6}" destId="{256E92A9-1957-4372-83D4-D85394AB505F}" srcOrd="1" destOrd="0" presId="urn:microsoft.com/office/officeart/2005/8/layout/list1"/>
    <dgm:cxn modelId="{23D2D0D7-2BFC-4EF2-801A-3A61AD299203}" type="presOf" srcId="{CA29A3F1-DFD3-4D05-9BF9-284643DBADE3}" destId="{A272B2F0-08A5-452A-8E8F-900CA94D5D15}" srcOrd="1" destOrd="0" presId="urn:microsoft.com/office/officeart/2005/8/layout/list1"/>
    <dgm:cxn modelId="{56EBCC58-2B3C-4D43-8B73-E429633D5D3D}" type="presOf" srcId="{6DE04AE4-8B50-477E-BBD3-759B63756E71}" destId="{825381E9-C667-4509-B93D-D20EDDD4E0A4}" srcOrd="0" destOrd="0" presId="urn:microsoft.com/office/officeart/2005/8/layout/list1"/>
    <dgm:cxn modelId="{283A6389-139F-487F-A1FF-494EAB60E0EA}" type="presOf" srcId="{150751D1-5E7C-44E7-A4D4-79BA96E432C4}" destId="{895FB7DA-07B2-4F4F-A0D7-F17598B53698}" srcOrd="0" destOrd="0" presId="urn:microsoft.com/office/officeart/2005/8/layout/list1"/>
    <dgm:cxn modelId="{E97A714F-89BC-4B73-927F-1BF378384C52}" type="presOf" srcId="{C04889B0-7C2E-4A95-A916-B5F9AC39C0A6}" destId="{F3ED1F28-61FB-45B7-A3D7-573CB7FFB822}" srcOrd="0" destOrd="0" presId="urn:microsoft.com/office/officeart/2005/8/layout/list1"/>
    <dgm:cxn modelId="{BF3C0EB5-75FA-4F21-B3B9-FBBC36773F6E}" srcId="{CA29A3F1-DFD3-4D05-9BF9-284643DBADE3}" destId="{6DE04AE4-8B50-477E-BBD3-759B63756E71}" srcOrd="0" destOrd="0" parTransId="{891312EF-B668-4FF7-8E96-CBB578DB7EC4}" sibTransId="{76675358-4F7A-425F-A411-C3A9D89C219B}"/>
    <dgm:cxn modelId="{A33B5C21-63E6-4A13-890E-2E11EAA3371D}" type="presOf" srcId="{96AB6FC1-9C3C-4082-8FEB-A76CC9A80859}" destId="{B64B9154-570B-4818-B65E-97AEE41540B2}" srcOrd="0" destOrd="0" presId="urn:microsoft.com/office/officeart/2005/8/layout/list1"/>
    <dgm:cxn modelId="{6E8DEF86-77E5-404A-965F-9716464B0654}" srcId="{150751D1-5E7C-44E7-A4D4-79BA96E432C4}" destId="{96AB6FC1-9C3C-4082-8FEB-A76CC9A80859}" srcOrd="1" destOrd="0" parTransId="{CA9651C9-A0F2-4420-BAD5-B5F4DC72E3AA}" sibTransId="{0BAB669F-D2A5-4DBA-AEE3-A06AA41BC450}"/>
    <dgm:cxn modelId="{01922D3B-620A-42A7-B9FC-5BE11133EDB4}" type="presOf" srcId="{D3FDA506-7322-450E-8221-FD3CFF00430A}" destId="{AE01433F-8552-457C-835B-E5E55C83D13C}" srcOrd="0" destOrd="0" presId="urn:microsoft.com/office/officeart/2005/8/layout/list1"/>
    <dgm:cxn modelId="{4B5A1BEF-1484-4084-ABB7-553AA60B3E36}" type="presOf" srcId="{CA29A3F1-DFD3-4D05-9BF9-284643DBADE3}" destId="{A0C11B6E-6361-4F04-A2B9-FDACEB3E1529}" srcOrd="0" destOrd="0" presId="urn:microsoft.com/office/officeart/2005/8/layout/list1"/>
    <dgm:cxn modelId="{CE5C497E-710E-4F17-8540-52371547DB60}" srcId="{150751D1-5E7C-44E7-A4D4-79BA96E432C4}" destId="{C04889B0-7C2E-4A95-A916-B5F9AC39C0A6}" srcOrd="2" destOrd="0" parTransId="{A9AE3FA0-02C8-489F-A84E-B95EE48C74FC}" sibTransId="{88087A91-D25A-4884-8C57-4C221334429E}"/>
    <dgm:cxn modelId="{7736E46E-7ED7-4F0A-9761-34A710FCDD6B}" srcId="{96AB6FC1-9C3C-4082-8FEB-A76CC9A80859}" destId="{4C39A514-1600-4943-A21F-12B7D72FB0E2}" srcOrd="0" destOrd="0" parTransId="{0908A93E-B19A-4E70-A8C7-DD26C94102DB}" sibTransId="{D1FD3445-4B81-47DB-B504-DA689AC6C754}"/>
    <dgm:cxn modelId="{CBA073DB-423B-4328-B9AF-570C958A3839}" type="presOf" srcId="{4C39A514-1600-4943-A21F-12B7D72FB0E2}" destId="{72303242-9B47-4D6C-87DC-C14B0FA38AEE}" srcOrd="0" destOrd="0" presId="urn:microsoft.com/office/officeart/2005/8/layout/list1"/>
    <dgm:cxn modelId="{E73FE6F5-E05F-4D36-8AFB-0966B3E2D0F5}" srcId="{C04889B0-7C2E-4A95-A916-B5F9AC39C0A6}" destId="{D3FDA506-7322-450E-8221-FD3CFF00430A}" srcOrd="0" destOrd="0" parTransId="{13D47E7F-463F-413F-BE27-54C227513E70}" sibTransId="{409A21C8-42AD-49BF-BE98-ED868DEBF82E}"/>
    <dgm:cxn modelId="{A4F455AB-9506-47DB-98F0-85E91A84910E}" type="presParOf" srcId="{895FB7DA-07B2-4F4F-A0D7-F17598B53698}" destId="{7C164D0B-6E54-4CF2-9442-C8D2F1598657}" srcOrd="0" destOrd="0" presId="urn:microsoft.com/office/officeart/2005/8/layout/list1"/>
    <dgm:cxn modelId="{6A6CE926-49A4-4E15-88AF-7F4D41603588}" type="presParOf" srcId="{7C164D0B-6E54-4CF2-9442-C8D2F1598657}" destId="{A0C11B6E-6361-4F04-A2B9-FDACEB3E1529}" srcOrd="0" destOrd="0" presId="urn:microsoft.com/office/officeart/2005/8/layout/list1"/>
    <dgm:cxn modelId="{2E6C6D12-CD12-4D3E-A17E-885624EA850D}" type="presParOf" srcId="{7C164D0B-6E54-4CF2-9442-C8D2F1598657}" destId="{A272B2F0-08A5-452A-8E8F-900CA94D5D15}" srcOrd="1" destOrd="0" presId="urn:microsoft.com/office/officeart/2005/8/layout/list1"/>
    <dgm:cxn modelId="{E48F274E-C64D-4D92-87DE-C9B565AA987D}" type="presParOf" srcId="{895FB7DA-07B2-4F4F-A0D7-F17598B53698}" destId="{FA4EABB1-7ED1-4CB2-9711-2ADA86107C90}" srcOrd="1" destOrd="0" presId="urn:microsoft.com/office/officeart/2005/8/layout/list1"/>
    <dgm:cxn modelId="{33BA16BF-6A13-460E-97D1-CDFCE7B2CD03}" type="presParOf" srcId="{895FB7DA-07B2-4F4F-A0D7-F17598B53698}" destId="{825381E9-C667-4509-B93D-D20EDDD4E0A4}" srcOrd="2" destOrd="0" presId="urn:microsoft.com/office/officeart/2005/8/layout/list1"/>
    <dgm:cxn modelId="{01720D47-AE33-4DA3-A80B-2EEF54D6DA89}" type="presParOf" srcId="{895FB7DA-07B2-4F4F-A0D7-F17598B53698}" destId="{37A3E8C8-1482-4489-986E-8F951DA4D8A8}" srcOrd="3" destOrd="0" presId="urn:microsoft.com/office/officeart/2005/8/layout/list1"/>
    <dgm:cxn modelId="{C72EE63E-8511-4B8A-A0ED-760A2E84ECE4}" type="presParOf" srcId="{895FB7DA-07B2-4F4F-A0D7-F17598B53698}" destId="{E88FE999-E996-4D08-AA78-AE64CE73481A}" srcOrd="4" destOrd="0" presId="urn:microsoft.com/office/officeart/2005/8/layout/list1"/>
    <dgm:cxn modelId="{DB31985B-8FD3-424C-AB74-D0ECB2D60726}" type="presParOf" srcId="{E88FE999-E996-4D08-AA78-AE64CE73481A}" destId="{B64B9154-570B-4818-B65E-97AEE41540B2}" srcOrd="0" destOrd="0" presId="urn:microsoft.com/office/officeart/2005/8/layout/list1"/>
    <dgm:cxn modelId="{97B35BA4-8A82-47A0-B5A5-36A5A9786560}" type="presParOf" srcId="{E88FE999-E996-4D08-AA78-AE64CE73481A}" destId="{653791C1-E900-42C7-97D2-E817498AE094}" srcOrd="1" destOrd="0" presId="urn:microsoft.com/office/officeart/2005/8/layout/list1"/>
    <dgm:cxn modelId="{815022B4-3BCD-455D-A747-A4828D0869FF}" type="presParOf" srcId="{895FB7DA-07B2-4F4F-A0D7-F17598B53698}" destId="{D5CD151A-39F8-4ECF-9429-9BC99FE4CA3E}" srcOrd="5" destOrd="0" presId="urn:microsoft.com/office/officeart/2005/8/layout/list1"/>
    <dgm:cxn modelId="{C89B7550-A4B4-433F-92FA-15AA531A58DF}" type="presParOf" srcId="{895FB7DA-07B2-4F4F-A0D7-F17598B53698}" destId="{72303242-9B47-4D6C-87DC-C14B0FA38AEE}" srcOrd="6" destOrd="0" presId="urn:microsoft.com/office/officeart/2005/8/layout/list1"/>
    <dgm:cxn modelId="{2C815FC5-B6B9-4E2C-B69E-A3DCB72E8908}" type="presParOf" srcId="{895FB7DA-07B2-4F4F-A0D7-F17598B53698}" destId="{0F9DC6D7-24C1-4498-8DF7-B749E199868C}" srcOrd="7" destOrd="0" presId="urn:microsoft.com/office/officeart/2005/8/layout/list1"/>
    <dgm:cxn modelId="{C076A684-D138-4C0D-9A15-E5E00DB546CA}" type="presParOf" srcId="{895FB7DA-07B2-4F4F-A0D7-F17598B53698}" destId="{58F125E7-86A4-4BB8-8E61-A3C2B332B779}" srcOrd="8" destOrd="0" presId="urn:microsoft.com/office/officeart/2005/8/layout/list1"/>
    <dgm:cxn modelId="{7181FC1A-3945-4DBA-BCD5-591653E0C3D7}" type="presParOf" srcId="{58F125E7-86A4-4BB8-8E61-A3C2B332B779}" destId="{F3ED1F28-61FB-45B7-A3D7-573CB7FFB822}" srcOrd="0" destOrd="0" presId="urn:microsoft.com/office/officeart/2005/8/layout/list1"/>
    <dgm:cxn modelId="{B461BF1D-BDD1-4D52-BB9E-219F968DAA2F}" type="presParOf" srcId="{58F125E7-86A4-4BB8-8E61-A3C2B332B779}" destId="{256E92A9-1957-4372-83D4-D85394AB505F}" srcOrd="1" destOrd="0" presId="urn:microsoft.com/office/officeart/2005/8/layout/list1"/>
    <dgm:cxn modelId="{A922732E-8D9C-4DBE-AFB7-B3AE3BB885BC}" type="presParOf" srcId="{895FB7DA-07B2-4F4F-A0D7-F17598B53698}" destId="{EF623BF7-AC91-43D1-A30D-2A0B1BB376AB}" srcOrd="9" destOrd="0" presId="urn:microsoft.com/office/officeart/2005/8/layout/list1"/>
    <dgm:cxn modelId="{C967E700-6F45-405F-AC13-AB01051EEB6E}" type="presParOf" srcId="{895FB7DA-07B2-4F4F-A0D7-F17598B53698}" destId="{AE01433F-8552-457C-835B-E5E55C83D13C}" srcOrd="10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6CD3E4-AC5B-4CBD-8F58-7CB102AD3B47}" type="doc">
      <dgm:prSet loTypeId="urn:microsoft.com/office/officeart/2008/layout/VerticalCircle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hu-HU"/>
        </a:p>
      </dgm:t>
    </dgm:pt>
    <dgm:pt modelId="{D4097EE7-38B4-46CC-83C3-B446184504DB}">
      <dgm:prSet phldrT="[Szöveg]" custT="1"/>
      <dgm:spPr/>
      <dgm:t>
        <a:bodyPr/>
        <a:lstStyle/>
        <a:p>
          <a:r>
            <a:rPr lang="hu-HU" sz="1800" b="0" i="0" dirty="0" smtClean="0"/>
            <a:t>sportiroda.veszprem@gmail.com</a:t>
          </a:r>
          <a:endParaRPr lang="hu-HU" sz="1800" b="0" dirty="0"/>
        </a:p>
      </dgm:t>
    </dgm:pt>
    <dgm:pt modelId="{22E6FB3C-F97E-42DB-9DEE-21DF5EFBA2CD}" type="parTrans" cxnId="{2634BEB3-206F-42C4-88D9-E14937187EC3}">
      <dgm:prSet/>
      <dgm:spPr/>
      <dgm:t>
        <a:bodyPr/>
        <a:lstStyle/>
        <a:p>
          <a:endParaRPr lang="hu-HU"/>
        </a:p>
      </dgm:t>
    </dgm:pt>
    <dgm:pt modelId="{E540707D-FFF8-4138-A6B9-ABB32C5C9D43}" type="sibTrans" cxnId="{2634BEB3-206F-42C4-88D9-E14937187EC3}">
      <dgm:prSet/>
      <dgm:spPr/>
      <dgm:t>
        <a:bodyPr/>
        <a:lstStyle/>
        <a:p>
          <a:endParaRPr lang="hu-HU"/>
        </a:p>
      </dgm:t>
    </dgm:pt>
    <dgm:pt modelId="{472105DE-7359-4ED2-8584-2205B10EA772}">
      <dgm:prSet phldrT="[Szöveg]" custT="1"/>
      <dgm:spPr/>
      <dgm:t>
        <a:bodyPr/>
        <a:lstStyle/>
        <a:p>
          <a:r>
            <a:rPr lang="hu-HU" sz="1800" b="0" dirty="0" smtClean="0"/>
            <a:t>https://sport.uni-pannon.hu/</a:t>
          </a:r>
        </a:p>
        <a:p>
          <a:r>
            <a:rPr lang="hu-HU" sz="1800" b="0" dirty="0" smtClean="0"/>
            <a:t>(</a:t>
          </a:r>
          <a:r>
            <a:rPr lang="hu-HU" sz="1800" b="0" i="1" dirty="0" smtClean="0"/>
            <a:t>Hallgatóknak</a:t>
          </a:r>
          <a:r>
            <a:rPr lang="hu-HU" sz="1800" b="0" dirty="0" smtClean="0"/>
            <a:t> menüpont)</a:t>
          </a:r>
          <a:endParaRPr lang="hu-HU" sz="1800" b="0" dirty="0"/>
        </a:p>
      </dgm:t>
    </dgm:pt>
    <dgm:pt modelId="{E36FEEBF-6E1C-4B68-ACF5-22B6309C4DAA}" type="parTrans" cxnId="{443538AF-D024-46BC-9D64-FE0C94F4B150}">
      <dgm:prSet/>
      <dgm:spPr/>
      <dgm:t>
        <a:bodyPr/>
        <a:lstStyle/>
        <a:p>
          <a:endParaRPr lang="hu-HU"/>
        </a:p>
      </dgm:t>
    </dgm:pt>
    <dgm:pt modelId="{14219244-DA8B-44F7-A5F9-CBBE82424E8A}" type="sibTrans" cxnId="{443538AF-D024-46BC-9D64-FE0C94F4B150}">
      <dgm:prSet/>
      <dgm:spPr/>
      <dgm:t>
        <a:bodyPr/>
        <a:lstStyle/>
        <a:p>
          <a:endParaRPr lang="hu-HU"/>
        </a:p>
      </dgm:t>
    </dgm:pt>
    <dgm:pt modelId="{CFE619C6-5990-4907-9866-C4139CCED3CD}">
      <dgm:prSet phldrT="[Szöveg]" custT="1"/>
      <dgm:spPr/>
      <dgm:t>
        <a:bodyPr/>
        <a:lstStyle/>
        <a:p>
          <a:r>
            <a:rPr lang="hu-HU" sz="1800" dirty="0" smtClean="0"/>
            <a:t>https://www.facebook.com/browse/admined_pages/?id=100005516112437</a:t>
          </a:r>
          <a:endParaRPr lang="hu-HU" sz="1800" b="0" dirty="0"/>
        </a:p>
      </dgm:t>
    </dgm:pt>
    <dgm:pt modelId="{F5B34AE1-D340-4A14-9874-2F86ECB0AF2D}" type="parTrans" cxnId="{0DC216B2-D273-4DD2-AEBB-EC8008FAADA4}">
      <dgm:prSet/>
      <dgm:spPr/>
      <dgm:t>
        <a:bodyPr/>
        <a:lstStyle/>
        <a:p>
          <a:endParaRPr lang="hu-HU"/>
        </a:p>
      </dgm:t>
    </dgm:pt>
    <dgm:pt modelId="{FC465766-3930-4C78-B2E7-D1D3269C446D}" type="sibTrans" cxnId="{0DC216B2-D273-4DD2-AEBB-EC8008FAADA4}">
      <dgm:prSet/>
      <dgm:spPr/>
      <dgm:t>
        <a:bodyPr/>
        <a:lstStyle/>
        <a:p>
          <a:endParaRPr lang="hu-HU"/>
        </a:p>
      </dgm:t>
    </dgm:pt>
    <dgm:pt modelId="{003B6661-259B-4AA0-A184-2613E8F9D009}">
      <dgm:prSet custT="1"/>
      <dgm:spPr/>
      <dgm:t>
        <a:bodyPr/>
        <a:lstStyle/>
        <a:p>
          <a:r>
            <a:rPr lang="hu-HU" sz="1800" b="0" dirty="0" smtClean="0"/>
            <a:t>Személyes konzultálás a fogadóórák </a:t>
          </a:r>
          <a:r>
            <a:rPr lang="hu-HU" sz="1800" b="0" smtClean="0"/>
            <a:t>keretén belül</a:t>
          </a:r>
          <a:endParaRPr lang="hu-HU" sz="1800" b="0" dirty="0"/>
        </a:p>
      </dgm:t>
    </dgm:pt>
    <dgm:pt modelId="{E8D3A9A5-F243-45EE-B819-BCC15D0B6EE1}" type="parTrans" cxnId="{7E55E601-E6E8-4077-8E08-8D2FCE6BD032}">
      <dgm:prSet/>
      <dgm:spPr/>
      <dgm:t>
        <a:bodyPr/>
        <a:lstStyle/>
        <a:p>
          <a:endParaRPr lang="hu-HU"/>
        </a:p>
      </dgm:t>
    </dgm:pt>
    <dgm:pt modelId="{6C25C51F-F8D6-415E-A23E-FCCABEE54EAF}" type="sibTrans" cxnId="{7E55E601-E6E8-4077-8E08-8D2FCE6BD032}">
      <dgm:prSet/>
      <dgm:spPr/>
      <dgm:t>
        <a:bodyPr/>
        <a:lstStyle/>
        <a:p>
          <a:endParaRPr lang="hu-HU"/>
        </a:p>
      </dgm:t>
    </dgm:pt>
    <dgm:pt modelId="{069EA801-77ED-42BB-8E99-AEFFB0E3AD7B}" type="pres">
      <dgm:prSet presAssocID="{A16CD3E4-AC5B-4CBD-8F58-7CB102AD3B47}" presName="Name0" presStyleCnt="0">
        <dgm:presLayoutVars>
          <dgm:dir/>
        </dgm:presLayoutVars>
      </dgm:prSet>
      <dgm:spPr/>
      <dgm:t>
        <a:bodyPr/>
        <a:lstStyle/>
        <a:p>
          <a:endParaRPr lang="hu-HU"/>
        </a:p>
      </dgm:t>
    </dgm:pt>
    <dgm:pt modelId="{7778802C-7BBA-4E9D-9FC8-F6F296C2FBB4}" type="pres">
      <dgm:prSet presAssocID="{D4097EE7-38B4-46CC-83C3-B446184504DB}" presName="noChildren" presStyleCnt="0"/>
      <dgm:spPr/>
    </dgm:pt>
    <dgm:pt modelId="{FD89B047-F5C9-47AA-A58A-A164A13A51C5}" type="pres">
      <dgm:prSet presAssocID="{D4097EE7-38B4-46CC-83C3-B446184504DB}" presName="gap" presStyleCnt="0"/>
      <dgm:spPr/>
    </dgm:pt>
    <dgm:pt modelId="{6137FEF5-EA02-4953-989B-4A4ED58E2151}" type="pres">
      <dgm:prSet presAssocID="{D4097EE7-38B4-46CC-83C3-B446184504DB}" presName="medCircle2" presStyleLbl="vennNode1" presStyleIdx="0" presStyleCnt="4"/>
      <dgm:spPr/>
    </dgm:pt>
    <dgm:pt modelId="{63A12F3D-CF76-4DC1-B914-D21B951FC0BC}" type="pres">
      <dgm:prSet presAssocID="{D4097EE7-38B4-46CC-83C3-B446184504DB}" presName="txLvlOnly1" presStyleLbl="revTx" presStyleIdx="0" presStyleCnt="4"/>
      <dgm:spPr/>
      <dgm:t>
        <a:bodyPr/>
        <a:lstStyle/>
        <a:p>
          <a:endParaRPr lang="hu-HU"/>
        </a:p>
      </dgm:t>
    </dgm:pt>
    <dgm:pt modelId="{E119E381-6C97-4D71-995E-D4CBF7512877}" type="pres">
      <dgm:prSet presAssocID="{472105DE-7359-4ED2-8584-2205B10EA772}" presName="noChildren" presStyleCnt="0"/>
      <dgm:spPr/>
    </dgm:pt>
    <dgm:pt modelId="{FD0DBF88-4D1A-4792-AA58-C8E3A5C66737}" type="pres">
      <dgm:prSet presAssocID="{472105DE-7359-4ED2-8584-2205B10EA772}" presName="gap" presStyleCnt="0"/>
      <dgm:spPr/>
    </dgm:pt>
    <dgm:pt modelId="{DBEE8076-0E85-47B0-B45A-8329CC949D62}" type="pres">
      <dgm:prSet presAssocID="{472105DE-7359-4ED2-8584-2205B10EA772}" presName="medCircle2" presStyleLbl="vennNode1" presStyleIdx="1" presStyleCnt="4"/>
      <dgm:spPr/>
    </dgm:pt>
    <dgm:pt modelId="{0E97CD28-EAF2-49D3-8C55-246305E0B9D0}" type="pres">
      <dgm:prSet presAssocID="{472105DE-7359-4ED2-8584-2205B10EA772}" presName="txLvlOnly1" presStyleLbl="revTx" presStyleIdx="1" presStyleCnt="4"/>
      <dgm:spPr/>
      <dgm:t>
        <a:bodyPr/>
        <a:lstStyle/>
        <a:p>
          <a:endParaRPr lang="hu-HU"/>
        </a:p>
      </dgm:t>
    </dgm:pt>
    <dgm:pt modelId="{24B73703-DA84-43F6-B235-6F48AC522749}" type="pres">
      <dgm:prSet presAssocID="{CFE619C6-5990-4907-9866-C4139CCED3CD}" presName="noChildren" presStyleCnt="0"/>
      <dgm:spPr/>
    </dgm:pt>
    <dgm:pt modelId="{693665A8-5D8F-4CBE-92E0-9CF181D59FAF}" type="pres">
      <dgm:prSet presAssocID="{CFE619C6-5990-4907-9866-C4139CCED3CD}" presName="gap" presStyleCnt="0"/>
      <dgm:spPr/>
    </dgm:pt>
    <dgm:pt modelId="{F06F653B-316E-4437-9891-88C30F6AAF4F}" type="pres">
      <dgm:prSet presAssocID="{CFE619C6-5990-4907-9866-C4139CCED3CD}" presName="medCircle2" presStyleLbl="vennNode1" presStyleIdx="2" presStyleCnt="4"/>
      <dgm:spPr/>
    </dgm:pt>
    <dgm:pt modelId="{B525812F-C138-4507-A2BC-40C3E342100E}" type="pres">
      <dgm:prSet presAssocID="{CFE619C6-5990-4907-9866-C4139CCED3CD}" presName="txLvlOnly1" presStyleLbl="revTx" presStyleIdx="2" presStyleCnt="4"/>
      <dgm:spPr/>
      <dgm:t>
        <a:bodyPr/>
        <a:lstStyle/>
        <a:p>
          <a:endParaRPr lang="hu-HU"/>
        </a:p>
      </dgm:t>
    </dgm:pt>
    <dgm:pt modelId="{7A0A2BFB-BB56-4C28-BC28-DB007CC65132}" type="pres">
      <dgm:prSet presAssocID="{003B6661-259B-4AA0-A184-2613E8F9D009}" presName="noChildren" presStyleCnt="0"/>
      <dgm:spPr/>
    </dgm:pt>
    <dgm:pt modelId="{1F53AC78-268A-4300-A368-ABE878905F8D}" type="pres">
      <dgm:prSet presAssocID="{003B6661-259B-4AA0-A184-2613E8F9D009}" presName="gap" presStyleCnt="0"/>
      <dgm:spPr/>
    </dgm:pt>
    <dgm:pt modelId="{9498B9D3-939D-4247-8066-1EA93F9F3E17}" type="pres">
      <dgm:prSet presAssocID="{003B6661-259B-4AA0-A184-2613E8F9D009}" presName="medCircle2" presStyleLbl="vennNode1" presStyleIdx="3" presStyleCnt="4"/>
      <dgm:spPr/>
    </dgm:pt>
    <dgm:pt modelId="{3449ECBE-27BC-410F-BD35-3391FEC75D36}" type="pres">
      <dgm:prSet presAssocID="{003B6661-259B-4AA0-A184-2613E8F9D009}" presName="txLvlOnly1" presStyleLbl="revTx" presStyleIdx="3" presStyleCnt="4"/>
      <dgm:spPr/>
      <dgm:t>
        <a:bodyPr/>
        <a:lstStyle/>
        <a:p>
          <a:endParaRPr lang="hu-HU"/>
        </a:p>
      </dgm:t>
    </dgm:pt>
  </dgm:ptLst>
  <dgm:cxnLst>
    <dgm:cxn modelId="{2634BEB3-206F-42C4-88D9-E14937187EC3}" srcId="{A16CD3E4-AC5B-4CBD-8F58-7CB102AD3B47}" destId="{D4097EE7-38B4-46CC-83C3-B446184504DB}" srcOrd="0" destOrd="0" parTransId="{22E6FB3C-F97E-42DB-9DEE-21DF5EFBA2CD}" sibTransId="{E540707D-FFF8-4138-A6B9-ABB32C5C9D43}"/>
    <dgm:cxn modelId="{660743FC-944D-4983-A760-6CA2E7A8642C}" type="presOf" srcId="{A16CD3E4-AC5B-4CBD-8F58-7CB102AD3B47}" destId="{069EA801-77ED-42BB-8E99-AEFFB0E3AD7B}" srcOrd="0" destOrd="0" presId="urn:microsoft.com/office/officeart/2008/layout/VerticalCircleList"/>
    <dgm:cxn modelId="{0CC0DCDB-367A-4119-9ED2-590AFFF5313C}" type="presOf" srcId="{CFE619C6-5990-4907-9866-C4139CCED3CD}" destId="{B525812F-C138-4507-A2BC-40C3E342100E}" srcOrd="0" destOrd="0" presId="urn:microsoft.com/office/officeart/2008/layout/VerticalCircleList"/>
    <dgm:cxn modelId="{0DC216B2-D273-4DD2-AEBB-EC8008FAADA4}" srcId="{A16CD3E4-AC5B-4CBD-8F58-7CB102AD3B47}" destId="{CFE619C6-5990-4907-9866-C4139CCED3CD}" srcOrd="2" destOrd="0" parTransId="{F5B34AE1-D340-4A14-9874-2F86ECB0AF2D}" sibTransId="{FC465766-3930-4C78-B2E7-D1D3269C446D}"/>
    <dgm:cxn modelId="{443538AF-D024-46BC-9D64-FE0C94F4B150}" srcId="{A16CD3E4-AC5B-4CBD-8F58-7CB102AD3B47}" destId="{472105DE-7359-4ED2-8584-2205B10EA772}" srcOrd="1" destOrd="0" parTransId="{E36FEEBF-6E1C-4B68-ACF5-22B6309C4DAA}" sibTransId="{14219244-DA8B-44F7-A5F9-CBBE82424E8A}"/>
    <dgm:cxn modelId="{58F76BDC-6A6C-4C13-8C38-DDCE159ADEE2}" type="presOf" srcId="{003B6661-259B-4AA0-A184-2613E8F9D009}" destId="{3449ECBE-27BC-410F-BD35-3391FEC75D36}" srcOrd="0" destOrd="0" presId="urn:microsoft.com/office/officeart/2008/layout/VerticalCircleList"/>
    <dgm:cxn modelId="{7E55E601-E6E8-4077-8E08-8D2FCE6BD032}" srcId="{A16CD3E4-AC5B-4CBD-8F58-7CB102AD3B47}" destId="{003B6661-259B-4AA0-A184-2613E8F9D009}" srcOrd="3" destOrd="0" parTransId="{E8D3A9A5-F243-45EE-B819-BCC15D0B6EE1}" sibTransId="{6C25C51F-F8D6-415E-A23E-FCCABEE54EAF}"/>
    <dgm:cxn modelId="{A1E51037-DD24-4546-ADF9-66A4ECC7EB88}" type="presOf" srcId="{472105DE-7359-4ED2-8584-2205B10EA772}" destId="{0E97CD28-EAF2-49D3-8C55-246305E0B9D0}" srcOrd="0" destOrd="0" presId="urn:microsoft.com/office/officeart/2008/layout/VerticalCircleList"/>
    <dgm:cxn modelId="{DEF23C6B-E14C-482E-BE24-E8627697F747}" type="presOf" srcId="{D4097EE7-38B4-46CC-83C3-B446184504DB}" destId="{63A12F3D-CF76-4DC1-B914-D21B951FC0BC}" srcOrd="0" destOrd="0" presId="urn:microsoft.com/office/officeart/2008/layout/VerticalCircleList"/>
    <dgm:cxn modelId="{50756A6A-9CD6-413F-BC3C-BD6CEADAE583}" type="presParOf" srcId="{069EA801-77ED-42BB-8E99-AEFFB0E3AD7B}" destId="{7778802C-7BBA-4E9D-9FC8-F6F296C2FBB4}" srcOrd="0" destOrd="0" presId="urn:microsoft.com/office/officeart/2008/layout/VerticalCircleList"/>
    <dgm:cxn modelId="{A86B19BD-0523-4897-9CA8-093E13E21D4E}" type="presParOf" srcId="{7778802C-7BBA-4E9D-9FC8-F6F296C2FBB4}" destId="{FD89B047-F5C9-47AA-A58A-A164A13A51C5}" srcOrd="0" destOrd="0" presId="urn:microsoft.com/office/officeart/2008/layout/VerticalCircleList"/>
    <dgm:cxn modelId="{475BC9F2-52AD-4E08-9045-CB92FD57EBE1}" type="presParOf" srcId="{7778802C-7BBA-4E9D-9FC8-F6F296C2FBB4}" destId="{6137FEF5-EA02-4953-989B-4A4ED58E2151}" srcOrd="1" destOrd="0" presId="urn:microsoft.com/office/officeart/2008/layout/VerticalCircleList"/>
    <dgm:cxn modelId="{237FDBCB-5702-4AAD-A42D-CCFCD733351F}" type="presParOf" srcId="{7778802C-7BBA-4E9D-9FC8-F6F296C2FBB4}" destId="{63A12F3D-CF76-4DC1-B914-D21B951FC0BC}" srcOrd="2" destOrd="0" presId="urn:microsoft.com/office/officeart/2008/layout/VerticalCircleList"/>
    <dgm:cxn modelId="{E3AFE41E-7D70-46D9-A98A-9093CA521937}" type="presParOf" srcId="{069EA801-77ED-42BB-8E99-AEFFB0E3AD7B}" destId="{E119E381-6C97-4D71-995E-D4CBF7512877}" srcOrd="1" destOrd="0" presId="urn:microsoft.com/office/officeart/2008/layout/VerticalCircleList"/>
    <dgm:cxn modelId="{EDA29C6D-E82A-4066-88E9-ED4CB70BBD20}" type="presParOf" srcId="{E119E381-6C97-4D71-995E-D4CBF7512877}" destId="{FD0DBF88-4D1A-4792-AA58-C8E3A5C66737}" srcOrd="0" destOrd="0" presId="urn:microsoft.com/office/officeart/2008/layout/VerticalCircleList"/>
    <dgm:cxn modelId="{146E3CAE-8CA5-48AE-81FA-6884EB7739DA}" type="presParOf" srcId="{E119E381-6C97-4D71-995E-D4CBF7512877}" destId="{DBEE8076-0E85-47B0-B45A-8329CC949D62}" srcOrd="1" destOrd="0" presId="urn:microsoft.com/office/officeart/2008/layout/VerticalCircleList"/>
    <dgm:cxn modelId="{27219610-D163-40ED-A908-C990076BDC1D}" type="presParOf" srcId="{E119E381-6C97-4D71-995E-D4CBF7512877}" destId="{0E97CD28-EAF2-49D3-8C55-246305E0B9D0}" srcOrd="2" destOrd="0" presId="urn:microsoft.com/office/officeart/2008/layout/VerticalCircleList"/>
    <dgm:cxn modelId="{B7876D8E-D85D-4496-908C-1813C9D11DEF}" type="presParOf" srcId="{069EA801-77ED-42BB-8E99-AEFFB0E3AD7B}" destId="{24B73703-DA84-43F6-B235-6F48AC522749}" srcOrd="2" destOrd="0" presId="urn:microsoft.com/office/officeart/2008/layout/VerticalCircleList"/>
    <dgm:cxn modelId="{1BEB7924-E9A2-4B4A-95D0-E309F4A6C8E2}" type="presParOf" srcId="{24B73703-DA84-43F6-B235-6F48AC522749}" destId="{693665A8-5D8F-4CBE-92E0-9CF181D59FAF}" srcOrd="0" destOrd="0" presId="urn:microsoft.com/office/officeart/2008/layout/VerticalCircleList"/>
    <dgm:cxn modelId="{C344F91E-1120-4CD6-8370-F987A757DF1C}" type="presParOf" srcId="{24B73703-DA84-43F6-B235-6F48AC522749}" destId="{F06F653B-316E-4437-9891-88C30F6AAF4F}" srcOrd="1" destOrd="0" presId="urn:microsoft.com/office/officeart/2008/layout/VerticalCircleList"/>
    <dgm:cxn modelId="{D2232A5F-2BA4-40D8-8D4A-D6D940EF2C52}" type="presParOf" srcId="{24B73703-DA84-43F6-B235-6F48AC522749}" destId="{B525812F-C138-4507-A2BC-40C3E342100E}" srcOrd="2" destOrd="0" presId="urn:microsoft.com/office/officeart/2008/layout/VerticalCircleList"/>
    <dgm:cxn modelId="{C3913AC6-EDF8-4F36-AA62-7511C6223816}" type="presParOf" srcId="{069EA801-77ED-42BB-8E99-AEFFB0E3AD7B}" destId="{7A0A2BFB-BB56-4C28-BC28-DB007CC65132}" srcOrd="3" destOrd="0" presId="urn:microsoft.com/office/officeart/2008/layout/VerticalCircleList"/>
    <dgm:cxn modelId="{958D1286-9EBD-4133-9AFB-B0589B2BE188}" type="presParOf" srcId="{7A0A2BFB-BB56-4C28-BC28-DB007CC65132}" destId="{1F53AC78-268A-4300-A368-ABE878905F8D}" srcOrd="0" destOrd="0" presId="urn:microsoft.com/office/officeart/2008/layout/VerticalCircleList"/>
    <dgm:cxn modelId="{D2BEFE06-4FCD-42C0-9F37-8752F6DD11EE}" type="presParOf" srcId="{7A0A2BFB-BB56-4C28-BC28-DB007CC65132}" destId="{9498B9D3-939D-4247-8066-1EA93F9F3E17}" srcOrd="1" destOrd="0" presId="urn:microsoft.com/office/officeart/2008/layout/VerticalCircleList"/>
    <dgm:cxn modelId="{D96EFACC-FA93-4DB5-BC2E-148FA592EED5}" type="presParOf" srcId="{7A0A2BFB-BB56-4C28-BC28-DB007CC65132}" destId="{3449ECBE-27BC-410F-BD35-3391FEC75D36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5381E9-C667-4509-B93D-D20EDDD4E0A4}">
      <dsp:nvSpPr>
        <dsp:cNvPr id="0" name=""/>
        <dsp:cNvSpPr/>
      </dsp:nvSpPr>
      <dsp:spPr>
        <a:xfrm>
          <a:off x="0" y="712818"/>
          <a:ext cx="8128000" cy="14127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0823" tIns="479044" rIns="630823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300" kern="1200" dirty="0" smtClean="0"/>
            <a:t>Alapképzés: 4 félév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300" kern="1200" dirty="0" smtClean="0"/>
            <a:t>Mesterképzés: 2 félév</a:t>
          </a:r>
          <a:endParaRPr lang="hu-HU" sz="2300" kern="1200" dirty="0"/>
        </a:p>
      </dsp:txBody>
      <dsp:txXfrm>
        <a:off x="0" y="712818"/>
        <a:ext cx="8128000" cy="1412775"/>
      </dsp:txXfrm>
    </dsp:sp>
    <dsp:sp modelId="{A272B2F0-08A5-452A-8E8F-900CA94D5D15}">
      <dsp:nvSpPr>
        <dsp:cNvPr id="0" name=""/>
        <dsp:cNvSpPr/>
      </dsp:nvSpPr>
      <dsp:spPr>
        <a:xfrm>
          <a:off x="406400" y="373338"/>
          <a:ext cx="5689600" cy="6789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300" kern="1200" dirty="0" smtClean="0"/>
            <a:t>Kötelező félévek száma</a:t>
          </a:r>
          <a:endParaRPr lang="hu-HU" sz="2300" kern="1200" dirty="0"/>
        </a:p>
      </dsp:txBody>
      <dsp:txXfrm>
        <a:off x="439544" y="406482"/>
        <a:ext cx="5623312" cy="612672"/>
      </dsp:txXfrm>
    </dsp:sp>
    <dsp:sp modelId="{72303242-9B47-4D6C-87DC-C14B0FA38AEE}">
      <dsp:nvSpPr>
        <dsp:cNvPr id="0" name=""/>
        <dsp:cNvSpPr/>
      </dsp:nvSpPr>
      <dsp:spPr>
        <a:xfrm>
          <a:off x="0" y="2589273"/>
          <a:ext cx="8128000" cy="9961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5">
              <a:hueOff val="7989193"/>
              <a:satOff val="-19440"/>
              <a:lumOff val="-4509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0823" tIns="479044" rIns="630823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300" kern="1200" dirty="0" smtClean="0"/>
            <a:t>A tanszék igazgatóval való egyeztetés után</a:t>
          </a:r>
          <a:endParaRPr lang="hu-HU" sz="2300" kern="1200" dirty="0"/>
        </a:p>
      </dsp:txBody>
      <dsp:txXfrm>
        <a:off x="0" y="2589273"/>
        <a:ext cx="8128000" cy="996187"/>
      </dsp:txXfrm>
    </dsp:sp>
    <dsp:sp modelId="{653791C1-E900-42C7-97D2-E817498AE094}">
      <dsp:nvSpPr>
        <dsp:cNvPr id="0" name=""/>
        <dsp:cNvSpPr/>
      </dsp:nvSpPr>
      <dsp:spPr>
        <a:xfrm>
          <a:off x="406400" y="2249793"/>
          <a:ext cx="5689600" cy="678960"/>
        </a:xfrm>
        <a:prstGeom prst="roundRect">
          <a:avLst/>
        </a:prstGeom>
        <a:gradFill rotWithShape="0">
          <a:gsLst>
            <a:gs pos="0">
              <a:schemeClr val="accent5">
                <a:hueOff val="7989193"/>
                <a:satOff val="-19440"/>
                <a:lumOff val="-4509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7989193"/>
                <a:satOff val="-19440"/>
                <a:lumOff val="-4509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7989193"/>
                <a:satOff val="-19440"/>
                <a:lumOff val="-4509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300" kern="1200" dirty="0" smtClean="0"/>
            <a:t>Testnevelés alól való felmentés</a:t>
          </a:r>
          <a:endParaRPr lang="hu-HU" sz="2300" kern="1200" dirty="0"/>
        </a:p>
      </dsp:txBody>
      <dsp:txXfrm>
        <a:off x="439544" y="2282937"/>
        <a:ext cx="5623312" cy="612672"/>
      </dsp:txXfrm>
    </dsp:sp>
    <dsp:sp modelId="{AE01433F-8552-457C-835B-E5E55C83D13C}">
      <dsp:nvSpPr>
        <dsp:cNvPr id="0" name=""/>
        <dsp:cNvSpPr/>
      </dsp:nvSpPr>
      <dsp:spPr>
        <a:xfrm>
          <a:off x="0" y="4049141"/>
          <a:ext cx="8128000" cy="9961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5">
              <a:hueOff val="15978386"/>
              <a:satOff val="-38879"/>
              <a:lumOff val="-9019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0823" tIns="479044" rIns="630823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300" kern="1200" dirty="0" smtClean="0"/>
            <a:t>Engedélyezett, egyeztetés után</a:t>
          </a:r>
          <a:endParaRPr lang="hu-HU" sz="2300" kern="1200" dirty="0"/>
        </a:p>
      </dsp:txBody>
      <dsp:txXfrm>
        <a:off x="0" y="4049141"/>
        <a:ext cx="8128000" cy="996187"/>
      </dsp:txXfrm>
    </dsp:sp>
    <dsp:sp modelId="{256E92A9-1957-4372-83D4-D85394AB505F}">
      <dsp:nvSpPr>
        <dsp:cNvPr id="0" name=""/>
        <dsp:cNvSpPr/>
      </dsp:nvSpPr>
      <dsp:spPr>
        <a:xfrm>
          <a:off x="406400" y="3709661"/>
          <a:ext cx="5689600" cy="678960"/>
        </a:xfrm>
        <a:prstGeom prst="roundRect">
          <a:avLst/>
        </a:prstGeom>
        <a:gradFill rotWithShape="0">
          <a:gsLst>
            <a:gs pos="0">
              <a:schemeClr val="accent5">
                <a:hueOff val="15978386"/>
                <a:satOff val="-38879"/>
                <a:lumOff val="-9019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15978386"/>
                <a:satOff val="-38879"/>
                <a:lumOff val="-9019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15978386"/>
                <a:satOff val="-38879"/>
                <a:lumOff val="-9019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300" kern="1200" dirty="0" smtClean="0"/>
            <a:t>Több testnevelés teljesítése 1 félév alatt</a:t>
          </a:r>
          <a:endParaRPr lang="hu-HU" sz="2300" kern="1200" dirty="0"/>
        </a:p>
      </dsp:txBody>
      <dsp:txXfrm>
        <a:off x="439544" y="3742805"/>
        <a:ext cx="5623312" cy="6126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37FEF5-EA02-4953-989B-4A4ED58E2151}">
      <dsp:nvSpPr>
        <dsp:cNvPr id="0" name=""/>
        <dsp:cNvSpPr/>
      </dsp:nvSpPr>
      <dsp:spPr>
        <a:xfrm>
          <a:off x="353131" y="45953"/>
          <a:ext cx="1331690" cy="1331690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3A12F3D-CF76-4DC1-B914-D21B951FC0BC}">
      <dsp:nvSpPr>
        <dsp:cNvPr id="0" name=""/>
        <dsp:cNvSpPr/>
      </dsp:nvSpPr>
      <dsp:spPr>
        <a:xfrm>
          <a:off x="1018976" y="45953"/>
          <a:ext cx="7105054" cy="1331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b="0" i="0" kern="1200" dirty="0" smtClean="0"/>
            <a:t>sportiroda.veszprem@gmail.com</a:t>
          </a:r>
          <a:endParaRPr lang="hu-HU" sz="1800" b="0" kern="1200" dirty="0"/>
        </a:p>
      </dsp:txBody>
      <dsp:txXfrm>
        <a:off x="1018976" y="45953"/>
        <a:ext cx="7105054" cy="1331690"/>
      </dsp:txXfrm>
    </dsp:sp>
    <dsp:sp modelId="{DBEE8076-0E85-47B0-B45A-8329CC949D62}">
      <dsp:nvSpPr>
        <dsp:cNvPr id="0" name=""/>
        <dsp:cNvSpPr/>
      </dsp:nvSpPr>
      <dsp:spPr>
        <a:xfrm>
          <a:off x="353131" y="1377643"/>
          <a:ext cx="1331690" cy="1331690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-2829507"/>
                <a:satOff val="-5301"/>
                <a:lumOff val="9019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alpha val="50000"/>
                <a:hueOff val="-2829507"/>
                <a:satOff val="-5301"/>
                <a:lumOff val="9019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alpha val="50000"/>
                <a:hueOff val="-2829507"/>
                <a:satOff val="-5301"/>
                <a:lumOff val="9019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E97CD28-EAF2-49D3-8C55-246305E0B9D0}">
      <dsp:nvSpPr>
        <dsp:cNvPr id="0" name=""/>
        <dsp:cNvSpPr/>
      </dsp:nvSpPr>
      <dsp:spPr>
        <a:xfrm>
          <a:off x="1018976" y="1377643"/>
          <a:ext cx="7105054" cy="1331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b="0" kern="1200" dirty="0" smtClean="0"/>
            <a:t>https://sport.uni-pannon.hu/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b="0" kern="1200" dirty="0" smtClean="0"/>
            <a:t>(</a:t>
          </a:r>
          <a:r>
            <a:rPr lang="hu-HU" sz="1800" b="0" i="1" kern="1200" dirty="0" smtClean="0"/>
            <a:t>Hallgatóknak</a:t>
          </a:r>
          <a:r>
            <a:rPr lang="hu-HU" sz="1800" b="0" kern="1200" dirty="0" smtClean="0"/>
            <a:t> menüpont)</a:t>
          </a:r>
          <a:endParaRPr lang="hu-HU" sz="1800" b="0" kern="1200" dirty="0"/>
        </a:p>
      </dsp:txBody>
      <dsp:txXfrm>
        <a:off x="1018976" y="1377643"/>
        <a:ext cx="7105054" cy="1331690"/>
      </dsp:txXfrm>
    </dsp:sp>
    <dsp:sp modelId="{F06F653B-316E-4437-9891-88C30F6AAF4F}">
      <dsp:nvSpPr>
        <dsp:cNvPr id="0" name=""/>
        <dsp:cNvSpPr/>
      </dsp:nvSpPr>
      <dsp:spPr>
        <a:xfrm>
          <a:off x="353131" y="2709333"/>
          <a:ext cx="1331690" cy="1331690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-5659015"/>
                <a:satOff val="-10602"/>
                <a:lumOff val="18039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alpha val="50000"/>
                <a:hueOff val="-5659015"/>
                <a:satOff val="-10602"/>
                <a:lumOff val="18039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alpha val="50000"/>
                <a:hueOff val="-5659015"/>
                <a:satOff val="-10602"/>
                <a:lumOff val="18039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525812F-C138-4507-A2BC-40C3E342100E}">
      <dsp:nvSpPr>
        <dsp:cNvPr id="0" name=""/>
        <dsp:cNvSpPr/>
      </dsp:nvSpPr>
      <dsp:spPr>
        <a:xfrm>
          <a:off x="1018976" y="2709333"/>
          <a:ext cx="7105054" cy="1331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https://www.facebook.com/browse/admined_pages/?id=100005516112437</a:t>
          </a:r>
          <a:endParaRPr lang="hu-HU" sz="1800" b="0" kern="1200" dirty="0"/>
        </a:p>
      </dsp:txBody>
      <dsp:txXfrm>
        <a:off x="1018976" y="2709333"/>
        <a:ext cx="7105054" cy="1331690"/>
      </dsp:txXfrm>
    </dsp:sp>
    <dsp:sp modelId="{9498B9D3-939D-4247-8066-1EA93F9F3E17}">
      <dsp:nvSpPr>
        <dsp:cNvPr id="0" name=""/>
        <dsp:cNvSpPr/>
      </dsp:nvSpPr>
      <dsp:spPr>
        <a:xfrm>
          <a:off x="353131" y="4041023"/>
          <a:ext cx="1331690" cy="1331690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-8488521"/>
                <a:satOff val="-15903"/>
                <a:lumOff val="2705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alpha val="50000"/>
                <a:hueOff val="-8488521"/>
                <a:satOff val="-15903"/>
                <a:lumOff val="2705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alpha val="50000"/>
                <a:hueOff val="-8488521"/>
                <a:satOff val="-15903"/>
                <a:lumOff val="2705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449ECBE-27BC-410F-BD35-3391FEC75D36}">
      <dsp:nvSpPr>
        <dsp:cNvPr id="0" name=""/>
        <dsp:cNvSpPr/>
      </dsp:nvSpPr>
      <dsp:spPr>
        <a:xfrm>
          <a:off x="1018976" y="4041023"/>
          <a:ext cx="7105054" cy="1331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b="0" kern="1200" dirty="0" smtClean="0"/>
            <a:t>Személyes konzultálás a fogadóórák </a:t>
          </a:r>
          <a:r>
            <a:rPr lang="hu-HU" sz="1800" b="0" kern="1200" smtClean="0"/>
            <a:t>keretén belül</a:t>
          </a:r>
          <a:endParaRPr lang="hu-HU" sz="1800" b="0" kern="1200" dirty="0"/>
        </a:p>
      </dsp:txBody>
      <dsp:txXfrm>
        <a:off x="1018976" y="4041023"/>
        <a:ext cx="7105054" cy="13316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784FE3-A0DC-4188-A28A-ACEF16A6DE3C}" type="datetimeFigureOut">
              <a:rPr lang="hu-HU" smtClean="0"/>
              <a:t>2019.09.10.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031E3-16B0-4385-A683-C6D5F7D3BB9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9523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031E3-16B0-4385-A683-C6D5F7D3BB9F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9079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6A29853-B2D7-4206-9C02-461B3F76D631}" type="datetimeFigureOut">
              <a:rPr lang="hu-HU" smtClean="0"/>
              <a:t>2019.09.10.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FD42C7E-64FC-4CB2-BD43-9FC4EB64377F}" type="slidenum">
              <a:rPr lang="hu-HU" smtClean="0"/>
              <a:t>‹#›</a:t>
            </a:fld>
            <a:endParaRPr lang="hu-H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52371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9853-B2D7-4206-9C02-461B3F76D631}" type="datetimeFigureOut">
              <a:rPr lang="hu-HU" smtClean="0"/>
              <a:t>2019.09.10.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42C7E-64FC-4CB2-BD43-9FC4EB6437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8418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9853-B2D7-4206-9C02-461B3F76D631}" type="datetimeFigureOut">
              <a:rPr lang="hu-HU" smtClean="0"/>
              <a:t>2019.09.10.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42C7E-64FC-4CB2-BD43-9FC4EB6437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5524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9853-B2D7-4206-9C02-461B3F76D631}" type="datetimeFigureOut">
              <a:rPr lang="hu-HU" smtClean="0"/>
              <a:t>2019.09.10.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42C7E-64FC-4CB2-BD43-9FC4EB6437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9561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6A29853-B2D7-4206-9C02-461B3F76D631}" type="datetimeFigureOut">
              <a:rPr lang="hu-HU" smtClean="0"/>
              <a:t>2019.09.10.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FD42C7E-64FC-4CB2-BD43-9FC4EB64377F}" type="slidenum">
              <a:rPr lang="hu-HU" smtClean="0"/>
              <a:t>‹#›</a:t>
            </a:fld>
            <a:endParaRPr lang="hu-H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6134626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9853-B2D7-4206-9C02-461B3F76D631}" type="datetimeFigureOut">
              <a:rPr lang="hu-HU" smtClean="0"/>
              <a:t>2019.09.10.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42C7E-64FC-4CB2-BD43-9FC4EB6437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98544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9853-B2D7-4206-9C02-461B3F76D631}" type="datetimeFigureOut">
              <a:rPr lang="hu-HU" smtClean="0"/>
              <a:t>2019.09.10.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42C7E-64FC-4CB2-BD43-9FC4EB6437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9091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9853-B2D7-4206-9C02-461B3F76D631}" type="datetimeFigureOut">
              <a:rPr lang="hu-HU" smtClean="0"/>
              <a:t>2019.09.10.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42C7E-64FC-4CB2-BD43-9FC4EB6437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299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9853-B2D7-4206-9C02-461B3F76D631}" type="datetimeFigureOut">
              <a:rPr lang="hu-HU" smtClean="0"/>
              <a:t>2019.09.10.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42C7E-64FC-4CB2-BD43-9FC4EB6437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1777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F6A29853-B2D7-4206-9C02-461B3F76D631}" type="datetimeFigureOut">
              <a:rPr lang="hu-HU" smtClean="0"/>
              <a:t>2019.09.10.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1FD42C7E-64FC-4CB2-BD43-9FC4EB64377F}" type="slidenum">
              <a:rPr lang="hu-HU" smtClean="0"/>
              <a:t>‹#›</a:t>
            </a:fld>
            <a:endParaRPr lang="hu-H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97212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F6A29853-B2D7-4206-9C02-461B3F76D631}" type="datetimeFigureOut">
              <a:rPr lang="hu-HU" smtClean="0"/>
              <a:t>2019.09.10.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1FD42C7E-64FC-4CB2-BD43-9FC4EB6437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9275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6A29853-B2D7-4206-9C02-461B3F76D631}" type="datetimeFigureOut">
              <a:rPr lang="hu-HU" smtClean="0"/>
              <a:t>2019.09.10.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FD42C7E-64FC-4CB2-BD43-9FC4EB64377F}" type="slidenum">
              <a:rPr lang="hu-HU" smtClean="0"/>
              <a:t>‹#›</a:t>
            </a:fld>
            <a:endParaRPr lang="hu-H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8812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alairas.sport.uni-pannon.h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Testnevelés teljesítésének feltételei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Pete rendszer használata</a:t>
            </a:r>
            <a:endParaRPr lang="hu-HU" dirty="0"/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2215045" y="113199"/>
            <a:ext cx="8045373" cy="7422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 smtClean="0"/>
              <a:t>Pannon egyetem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50635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dirty="0" smtClean="0">
                <a:hlinkClick r:id="rId2"/>
              </a:rPr>
              <a:t>http://alairas.sport.uni-pannon.hu</a:t>
            </a:r>
            <a:endParaRPr lang="hu-HU" sz="4000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5997" t="5881" r="8013" b="61378"/>
          <a:stretch/>
        </p:blipFill>
        <p:spPr>
          <a:xfrm>
            <a:off x="914551" y="1382944"/>
            <a:ext cx="7343873" cy="1572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Ellipszis 7"/>
          <p:cNvSpPr/>
          <p:nvPr/>
        </p:nvSpPr>
        <p:spPr>
          <a:xfrm>
            <a:off x="4810836" y="1459080"/>
            <a:ext cx="1020338" cy="3629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 rotWithShape="1">
          <a:blip r:embed="rId4"/>
          <a:srcRect l="23132" t="6103" r="18343" b="53241"/>
          <a:stretch/>
        </p:blipFill>
        <p:spPr>
          <a:xfrm>
            <a:off x="4586488" y="3490402"/>
            <a:ext cx="6805534" cy="2659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Ellipszis buborék 10"/>
          <p:cNvSpPr/>
          <p:nvPr/>
        </p:nvSpPr>
        <p:spPr>
          <a:xfrm>
            <a:off x="8544242" y="1257216"/>
            <a:ext cx="3222885" cy="1796641"/>
          </a:xfrm>
          <a:prstGeom prst="wedgeEllipseCallout">
            <a:avLst>
              <a:gd name="adj1" fmla="val -50135"/>
              <a:gd name="adj2" fmla="val 44979"/>
            </a:avLst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 smtClean="0"/>
          </a:p>
        </p:txBody>
      </p:sp>
      <p:sp>
        <p:nvSpPr>
          <p:cNvPr id="15" name="Szövegdoboz 14"/>
          <p:cNvSpPr txBox="1"/>
          <p:nvPr/>
        </p:nvSpPr>
        <p:spPr>
          <a:xfrm>
            <a:off x="8769246" y="1987896"/>
            <a:ext cx="310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1. Regisztrálj az oldalunkon</a:t>
            </a:r>
          </a:p>
          <a:p>
            <a:endParaRPr lang="hu-HU" dirty="0"/>
          </a:p>
        </p:txBody>
      </p:sp>
      <p:sp>
        <p:nvSpPr>
          <p:cNvPr id="16" name="Ellipszis buborék 15"/>
          <p:cNvSpPr/>
          <p:nvPr/>
        </p:nvSpPr>
        <p:spPr>
          <a:xfrm>
            <a:off x="1141599" y="3530395"/>
            <a:ext cx="3222885" cy="1796641"/>
          </a:xfrm>
          <a:prstGeom prst="wedgeEllipseCallout">
            <a:avLst>
              <a:gd name="adj1" fmla="val 46144"/>
              <a:gd name="adj2" fmla="val 54991"/>
            </a:avLst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 smtClean="0"/>
          </a:p>
        </p:txBody>
      </p:sp>
      <p:sp>
        <p:nvSpPr>
          <p:cNvPr id="17" name="Szövegdoboz 16"/>
          <p:cNvSpPr txBox="1"/>
          <p:nvPr/>
        </p:nvSpPr>
        <p:spPr>
          <a:xfrm>
            <a:off x="1448990" y="3933880"/>
            <a:ext cx="2915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2</a:t>
            </a:r>
            <a:r>
              <a:rPr lang="hu-HU" dirty="0" smtClean="0">
                <a:solidFill>
                  <a:schemeClr val="bg1"/>
                </a:solidFill>
              </a:rPr>
              <a:t>. Töltsd ki a regisztrációhoz szükséges személyes adatokat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91894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/>
          <a:srcRect l="19536" t="6029" r="19235" b="61184"/>
          <a:stretch/>
        </p:blipFill>
        <p:spPr>
          <a:xfrm>
            <a:off x="1176730" y="71394"/>
            <a:ext cx="7130648" cy="2147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l="23061" t="5447" r="24070" b="11348"/>
          <a:stretch/>
        </p:blipFill>
        <p:spPr>
          <a:xfrm>
            <a:off x="1176730" y="2442215"/>
            <a:ext cx="4542019" cy="4020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Ellipszis 5"/>
          <p:cNvSpPr/>
          <p:nvPr/>
        </p:nvSpPr>
        <p:spPr>
          <a:xfrm>
            <a:off x="3267857" y="2708507"/>
            <a:ext cx="1094280" cy="5438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0" name="Egyenes összekötő nyíllal 9"/>
          <p:cNvCxnSpPr/>
          <p:nvPr/>
        </p:nvCxnSpPr>
        <p:spPr>
          <a:xfrm>
            <a:off x="1948722" y="3852510"/>
            <a:ext cx="899409" cy="1499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zis buborék 13"/>
          <p:cNvSpPr/>
          <p:nvPr/>
        </p:nvSpPr>
        <p:spPr>
          <a:xfrm flipH="1">
            <a:off x="6561647" y="2857499"/>
            <a:ext cx="3431497" cy="1990022"/>
          </a:xfrm>
          <a:prstGeom prst="wedgeEllipseCallout">
            <a:avLst>
              <a:gd name="adj1" fmla="val 60776"/>
              <a:gd name="adj2" fmla="val 40655"/>
            </a:avLst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/>
          <p:cNvSpPr txBox="1"/>
          <p:nvPr/>
        </p:nvSpPr>
        <p:spPr>
          <a:xfrm>
            <a:off x="6778382" y="3417198"/>
            <a:ext cx="3057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3. Minden félév </a:t>
            </a:r>
            <a:r>
              <a:rPr lang="hu-HU" dirty="0" err="1" smtClean="0">
                <a:solidFill>
                  <a:schemeClr val="bg1"/>
                </a:solidFill>
              </a:rPr>
              <a:t>regisztációs</a:t>
            </a:r>
            <a:r>
              <a:rPr lang="hu-HU" dirty="0" smtClean="0">
                <a:solidFill>
                  <a:schemeClr val="bg1"/>
                </a:solidFill>
              </a:rPr>
              <a:t> hetén vedd fel az adott testnevelést (I.- IV.)</a:t>
            </a:r>
          </a:p>
          <a:p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6" name="Ellipszis 15"/>
          <p:cNvSpPr/>
          <p:nvPr/>
        </p:nvSpPr>
        <p:spPr>
          <a:xfrm>
            <a:off x="3929923" y="174230"/>
            <a:ext cx="1259174" cy="5438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15031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/>
          <a:srcRect l="4982" t="7235" r="5000" b="5716"/>
          <a:stretch/>
        </p:blipFill>
        <p:spPr>
          <a:xfrm>
            <a:off x="1259172" y="521512"/>
            <a:ext cx="10182259" cy="5538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Ellipszis 5"/>
          <p:cNvSpPr/>
          <p:nvPr/>
        </p:nvSpPr>
        <p:spPr>
          <a:xfrm>
            <a:off x="7644984" y="734518"/>
            <a:ext cx="1049311" cy="11242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Ellipszis buborék 6"/>
          <p:cNvSpPr/>
          <p:nvPr/>
        </p:nvSpPr>
        <p:spPr>
          <a:xfrm>
            <a:off x="8578312" y="2493509"/>
            <a:ext cx="3222885" cy="1796641"/>
          </a:xfrm>
          <a:prstGeom prst="wedgeEllipseCallout">
            <a:avLst>
              <a:gd name="adj1" fmla="val -50135"/>
              <a:gd name="adj2" fmla="val 44979"/>
            </a:avLst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 smtClean="0"/>
          </a:p>
        </p:txBody>
      </p:sp>
      <p:sp>
        <p:nvSpPr>
          <p:cNvPr id="8" name="Szövegdoboz 7"/>
          <p:cNvSpPr txBox="1"/>
          <p:nvPr/>
        </p:nvSpPr>
        <p:spPr>
          <a:xfrm>
            <a:off x="8841233" y="2920358"/>
            <a:ext cx="28820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4. Az egyes edzésekre a PETE rendszeren keresztül tudsz jelentkezni. </a:t>
            </a:r>
          </a:p>
          <a:p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9" name="Ellipszis buborék 8"/>
          <p:cNvSpPr/>
          <p:nvPr/>
        </p:nvSpPr>
        <p:spPr>
          <a:xfrm>
            <a:off x="8578311" y="4656772"/>
            <a:ext cx="3222885" cy="1796641"/>
          </a:xfrm>
          <a:prstGeom prst="wedgeEllipseCallout">
            <a:avLst>
              <a:gd name="adj1" fmla="val -50135"/>
              <a:gd name="adj2" fmla="val 44979"/>
            </a:avLst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 smtClean="0"/>
          </a:p>
        </p:txBody>
      </p:sp>
      <p:sp>
        <p:nvSpPr>
          <p:cNvPr id="10" name="Szövegdoboz 9"/>
          <p:cNvSpPr txBox="1"/>
          <p:nvPr/>
        </p:nvSpPr>
        <p:spPr>
          <a:xfrm>
            <a:off x="8841233" y="5153177"/>
            <a:ext cx="2882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5</a:t>
            </a:r>
            <a:r>
              <a:rPr lang="hu-HU" dirty="0" smtClean="0">
                <a:solidFill>
                  <a:schemeClr val="bg1"/>
                </a:solidFill>
              </a:rPr>
              <a:t>. Félévenként 20 aláírást kell </a:t>
            </a:r>
            <a:r>
              <a:rPr lang="hu-HU" dirty="0" err="1" smtClean="0">
                <a:solidFill>
                  <a:schemeClr val="bg1"/>
                </a:solidFill>
              </a:rPr>
              <a:t>összegyűjtened</a:t>
            </a:r>
            <a:r>
              <a:rPr lang="hu-HU" dirty="0" smtClean="0">
                <a:solidFill>
                  <a:schemeClr val="bg1"/>
                </a:solidFill>
              </a:rPr>
              <a:t>!</a:t>
            </a:r>
          </a:p>
          <a:p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011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632030883"/>
              </p:ext>
            </p:extLst>
          </p:nvPr>
        </p:nvGraphicFramePr>
        <p:xfrm>
          <a:off x="2676576" y="89954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7844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2008682" y="3552669"/>
            <a:ext cx="89341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 smtClean="0"/>
              <a:t>A testnevelés elfogadásának utolsó feltétele a </a:t>
            </a:r>
            <a:r>
              <a:rPr lang="hu-HU" sz="3600" b="1" dirty="0" err="1" smtClean="0"/>
              <a:t>Neptun</a:t>
            </a:r>
            <a:r>
              <a:rPr lang="hu-HU" sz="3600" b="1" dirty="0" smtClean="0"/>
              <a:t> rendszerben való tárgyfelvétel!</a:t>
            </a:r>
            <a:endParaRPr lang="hu-HU" sz="3600" b="1" dirty="0"/>
          </a:p>
        </p:txBody>
      </p:sp>
      <p:sp>
        <p:nvSpPr>
          <p:cNvPr id="4" name="Téglalap 3"/>
          <p:cNvSpPr/>
          <p:nvPr/>
        </p:nvSpPr>
        <p:spPr>
          <a:xfrm>
            <a:off x="3818471" y="1603230"/>
            <a:ext cx="479490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hu-HU" sz="6600" b="1" dirty="0" smtClean="0">
                <a:ln w="6600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FIGYELEM!</a:t>
            </a:r>
            <a:endParaRPr lang="hu-HU" sz="6600" b="1" dirty="0">
              <a:ln w="6600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7298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663908" y="402321"/>
            <a:ext cx="90540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/>
              <a:t>További kérdések esetén </a:t>
            </a:r>
          </a:p>
          <a:p>
            <a:endParaRPr lang="hu-HU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78744073"/>
              </p:ext>
            </p:extLst>
          </p:nvPr>
        </p:nvGraphicFramePr>
        <p:xfrm>
          <a:off x="2126937" y="100447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2382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TM10001106[[fn=Jelvény]]</Template>
  <TotalTime>344</TotalTime>
  <Words>129</Words>
  <Application>Microsoft Office PowerPoint</Application>
  <PresentationFormat>Szélesvásznú</PresentationFormat>
  <Paragraphs>25</Paragraphs>
  <Slides>7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2" baseType="lpstr">
      <vt:lpstr>Arial</vt:lpstr>
      <vt:lpstr>Calibri</vt:lpstr>
      <vt:lpstr>Gill Sans MT</vt:lpstr>
      <vt:lpstr>Impact</vt:lpstr>
      <vt:lpstr>Badge</vt:lpstr>
      <vt:lpstr>Testnevelés teljesítésének feltételei</vt:lpstr>
      <vt:lpstr>http://alairas.sport.uni-pannon.hu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Testnevelés elfogadásának feltételei</dc:title>
  <dc:creator>Felhasznalo</dc:creator>
  <cp:lastModifiedBy>Felhasznalo</cp:lastModifiedBy>
  <cp:revision>18</cp:revision>
  <dcterms:created xsi:type="dcterms:W3CDTF">2019-06-13T08:52:49Z</dcterms:created>
  <dcterms:modified xsi:type="dcterms:W3CDTF">2019-09-10T15:22:08Z</dcterms:modified>
</cp:coreProperties>
</file>